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98" r:id="rId2"/>
    <p:sldId id="386" r:id="rId3"/>
    <p:sldId id="395" r:id="rId4"/>
    <p:sldId id="411" r:id="rId5"/>
    <p:sldId id="412" r:id="rId6"/>
    <p:sldId id="413" r:id="rId7"/>
    <p:sldId id="410" r:id="rId8"/>
    <p:sldId id="409" r:id="rId9"/>
    <p:sldId id="414" r:id="rId10"/>
    <p:sldId id="415" r:id="rId11"/>
    <p:sldId id="401" r:id="rId12"/>
    <p:sldId id="402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">
          <p15:clr>
            <a:srgbClr val="A4A3A4"/>
          </p15:clr>
        </p15:guide>
        <p15:guide id="2" orient="horz" pos="2870">
          <p15:clr>
            <a:srgbClr val="A4A3A4"/>
          </p15:clr>
        </p15:guide>
        <p15:guide id="3" orient="horz" pos="547">
          <p15:clr>
            <a:srgbClr val="A4A3A4"/>
          </p15:clr>
        </p15:guide>
        <p15:guide id="4" orient="horz" pos="725">
          <p15:clr>
            <a:srgbClr val="A4A3A4"/>
          </p15:clr>
        </p15:guide>
        <p15:guide id="5" pos="287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5659"/>
    <a:srgbClr val="939598"/>
    <a:srgbClr val="682875"/>
    <a:srgbClr val="0069DA"/>
    <a:srgbClr val="A23A95"/>
    <a:srgbClr val="0079DB"/>
    <a:srgbClr val="FFBE00"/>
    <a:srgbClr val="FF880B"/>
    <a:srgbClr val="EC881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39" autoAdjust="0"/>
    <p:restoredTop sz="95179" autoAdjust="0"/>
  </p:normalViewPr>
  <p:slideViewPr>
    <p:cSldViewPr snapToGrid="0">
      <p:cViewPr varScale="1">
        <p:scale>
          <a:sx n="121" d="100"/>
          <a:sy n="121" d="100"/>
        </p:scale>
        <p:origin x="800" y="176"/>
      </p:cViewPr>
      <p:guideLst>
        <p:guide orient="horz" pos="102"/>
        <p:guide orient="horz" pos="2870"/>
        <p:guide orient="horz" pos="547"/>
        <p:guide orient="horz" pos="725"/>
        <p:guide pos="287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45" d="100"/>
        <a:sy n="145" d="100"/>
      </p:scale>
      <p:origin x="0" y="0"/>
    </p:cViewPr>
  </p:sorterViewPr>
  <p:notesViewPr>
    <p:cSldViewPr snapToGrid="0" snapToObjects="1">
      <p:cViewPr varScale="1">
        <p:scale>
          <a:sx n="121" d="100"/>
          <a:sy n="121" d="100"/>
        </p:scale>
        <p:origin x="-4986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4.3</c:v>
                </c:pt>
                <c:pt idx="1">
                  <c:v>2.5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F58-4E70-AE70-5029266071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39598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2.4</c:v>
                </c:pt>
                <c:pt idx="1">
                  <c:v>4.4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F58-4E70-AE70-50292660712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A23A95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2.0</c:v>
                </c:pt>
                <c:pt idx="1">
                  <c:v>2.0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8F58-4E70-AE70-502926607123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0069DA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3.5</c:v>
                </c:pt>
                <c:pt idx="1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8F58-4E70-AE70-502926607123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rgbClr val="682875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ln>
                      <a:noFill/>
                    </a:ln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1.8</c:v>
                </c:pt>
                <c:pt idx="1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8F58-4E70-AE70-502926607123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chemeClr val="accent6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3.0</c:v>
                </c:pt>
                <c:pt idx="1">
                  <c:v>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8F58-4E70-AE70-5029266071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74062144"/>
        <c:axId val="-274060784"/>
      </c:barChart>
      <c:catAx>
        <c:axId val="-27406214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555659"/>
                </a:solidFill>
              </a:defRPr>
            </a:pPr>
            <a:endParaRPr lang="en-US"/>
          </a:p>
        </c:txPr>
        <c:crossAx val="-274060784"/>
        <c:crosses val="autoZero"/>
        <c:auto val="1"/>
        <c:lblAlgn val="ctr"/>
        <c:lblOffset val="100"/>
        <c:noMultiLvlLbl val="0"/>
      </c:catAx>
      <c:valAx>
        <c:axId val="-274060784"/>
        <c:scaling>
          <c:orientation val="minMax"/>
        </c:scaling>
        <c:delete val="0"/>
        <c:axPos val="l"/>
        <c:majorGridlines>
          <c:spPr>
            <a:ln>
              <a:solidFill>
                <a:schemeClr val="bg2"/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>
                <a:solidFill>
                  <a:srgbClr val="555659"/>
                </a:solidFill>
              </a:defRPr>
            </a:pPr>
            <a:endParaRPr lang="en-US"/>
          </a:p>
        </c:txPr>
        <c:crossAx val="-274062144"/>
        <c:crosses val="autoZero"/>
        <c:crossBetween val="between"/>
      </c:valAx>
    </c:plotArea>
    <c:legend>
      <c:legendPos val="r"/>
      <c:layout/>
      <c:overlay val="0"/>
      <c:spPr>
        <a:noFill/>
        <a:ln>
          <a:noFill/>
        </a:ln>
      </c:spPr>
      <c:txPr>
        <a:bodyPr/>
        <a:lstStyle/>
        <a:p>
          <a:pPr>
            <a:defRPr>
              <a:solidFill>
                <a:srgbClr val="555659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400">
          <a:solidFill>
            <a:srgbClr val="231F20"/>
          </a:solidFill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4.3</c:v>
                </c:pt>
                <c:pt idx="1">
                  <c:v>2.5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48D-47A3-8828-290FD5C2C07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39598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2.4</c:v>
                </c:pt>
                <c:pt idx="1">
                  <c:v>4.4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D48D-47A3-8828-290FD5C2C07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A23A95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2.0</c:v>
                </c:pt>
                <c:pt idx="1">
                  <c:v>2.0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D48D-47A3-8828-290FD5C2C07F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0069DA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3.5</c:v>
                </c:pt>
                <c:pt idx="1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D48D-47A3-8828-290FD5C2C07F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rgbClr val="682875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1.8</c:v>
                </c:pt>
                <c:pt idx="1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D48D-47A3-8828-290FD5C2C07F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chemeClr val="accent6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3.0</c:v>
                </c:pt>
                <c:pt idx="1">
                  <c:v>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D48D-47A3-8828-290FD5C2C0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75319984"/>
        <c:axId val="-770971280"/>
      </c:barChart>
      <c:catAx>
        <c:axId val="-27531998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555659"/>
                </a:solidFill>
              </a:defRPr>
            </a:pPr>
            <a:endParaRPr lang="en-US"/>
          </a:p>
        </c:txPr>
        <c:crossAx val="-770971280"/>
        <c:crosses val="autoZero"/>
        <c:auto val="1"/>
        <c:lblAlgn val="ctr"/>
        <c:lblOffset val="100"/>
        <c:noMultiLvlLbl val="0"/>
      </c:catAx>
      <c:valAx>
        <c:axId val="-770971280"/>
        <c:scaling>
          <c:orientation val="minMax"/>
        </c:scaling>
        <c:delete val="0"/>
        <c:axPos val="l"/>
        <c:majorGridlines>
          <c:spPr>
            <a:ln>
              <a:solidFill>
                <a:schemeClr val="bg2"/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>
                <a:solidFill>
                  <a:srgbClr val="555659"/>
                </a:solidFill>
              </a:defRPr>
            </a:pPr>
            <a:endParaRPr lang="en-US"/>
          </a:p>
        </c:txPr>
        <c:crossAx val="-275319984"/>
        <c:crosses val="autoZero"/>
        <c:crossBetween val="between"/>
      </c:valAx>
    </c:plotArea>
    <c:legend>
      <c:legendPos val="r"/>
      <c:overlay val="0"/>
      <c:spPr>
        <a:noFill/>
        <a:ln>
          <a:noFill/>
        </a:ln>
      </c:spPr>
      <c:txPr>
        <a:bodyPr/>
        <a:lstStyle/>
        <a:p>
          <a:pPr>
            <a:defRPr>
              <a:solidFill>
                <a:srgbClr val="555659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400">
          <a:solidFill>
            <a:srgbClr val="231F20"/>
          </a:solidFill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8100">
              <a:solidFill>
                <a:schemeClr val="accent1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A30B-48FE-B49A-73C969BF1C7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38100">
              <a:solidFill>
                <a:srgbClr val="939598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A30B-48FE-B49A-73C969BF1C7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38100">
              <a:solidFill>
                <a:srgbClr val="A23A95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A30B-48FE-B49A-73C969BF1C7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 w="38100">
              <a:solidFill>
                <a:srgbClr val="0069DA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2.0</c:v>
                </c:pt>
                <c:pt idx="1">
                  <c:v>3.0</c:v>
                </c:pt>
                <c:pt idx="2">
                  <c:v>1.0</c:v>
                </c:pt>
                <c:pt idx="3">
                  <c:v>2.0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A30B-48FE-B49A-73C969BF1C7C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ln w="38100">
              <a:solidFill>
                <a:srgbClr val="682875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5.0</c:v>
                </c:pt>
                <c:pt idx="1">
                  <c:v>5.5</c:v>
                </c:pt>
                <c:pt idx="2">
                  <c:v>5.6</c:v>
                </c:pt>
                <c:pt idx="3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A30B-48FE-B49A-73C969BF1C7C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ln w="38100">
              <a:solidFill>
                <a:srgbClr val="555659"/>
              </a:solidFill>
            </a:ln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0.5</c:v>
                </c:pt>
                <c:pt idx="1">
                  <c:v>1.0</c:v>
                </c:pt>
                <c:pt idx="2">
                  <c:v>2.0</c:v>
                </c:pt>
                <c:pt idx="3">
                  <c:v>3.8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A30B-48FE-B49A-73C969BF1C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398197792"/>
        <c:axId val="-413655904"/>
      </c:lineChart>
      <c:catAx>
        <c:axId val="-39819779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555659"/>
                </a:solidFill>
              </a:defRPr>
            </a:pPr>
            <a:endParaRPr lang="en-US"/>
          </a:p>
        </c:txPr>
        <c:crossAx val="-413655904"/>
        <c:crosses val="autoZero"/>
        <c:auto val="1"/>
        <c:lblAlgn val="ctr"/>
        <c:lblOffset val="100"/>
        <c:noMultiLvlLbl val="0"/>
      </c:catAx>
      <c:valAx>
        <c:axId val="-413655904"/>
        <c:scaling>
          <c:orientation val="minMax"/>
        </c:scaling>
        <c:delete val="0"/>
        <c:axPos val="l"/>
        <c:majorGridlines>
          <c:spPr>
            <a:ln>
              <a:solidFill>
                <a:schemeClr val="bg2"/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>
                <a:solidFill>
                  <a:srgbClr val="555659"/>
                </a:solidFill>
              </a:defRPr>
            </a:pPr>
            <a:endParaRPr lang="en-US"/>
          </a:p>
        </c:txPr>
        <c:crossAx val="-398197792"/>
        <c:crosses val="autoZero"/>
        <c:crossBetween val="between"/>
      </c:valAx>
    </c:plotArea>
    <c:legend>
      <c:legendPos val="r"/>
      <c:layout/>
      <c:overlay val="0"/>
      <c:spPr>
        <a:noFill/>
      </c:spPr>
      <c:txPr>
        <a:bodyPr/>
        <a:lstStyle/>
        <a:p>
          <a:pPr>
            <a:defRPr>
              <a:solidFill>
                <a:srgbClr val="555659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400">
          <a:solidFill>
            <a:srgbClr val="231F20"/>
          </a:solidFill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38100">
              <a:solidFill>
                <a:schemeClr val="accent1"/>
              </a:solidFill>
            </a:ln>
          </c:spPr>
          <c:marker>
            <c:symbol val="circle"/>
            <c:size val="9"/>
            <c:spPr>
              <a:solidFill>
                <a:schemeClr val="accent1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ADD5-43CB-8224-42EB2513EFB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38100">
              <a:solidFill>
                <a:srgbClr val="939598"/>
              </a:solidFill>
            </a:ln>
          </c:spPr>
          <c:marker>
            <c:symbol val="circle"/>
            <c:size val="9"/>
            <c:spPr>
              <a:solidFill>
                <a:srgbClr val="939598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ADD5-43CB-8224-42EB2513EFB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38100">
              <a:solidFill>
                <a:srgbClr val="A23A95"/>
              </a:solidFill>
            </a:ln>
          </c:spPr>
          <c:marker>
            <c:symbol val="circle"/>
            <c:size val="9"/>
            <c:spPr>
              <a:solidFill>
                <a:srgbClr val="A23A95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ADD5-43CB-8224-42EB2513EFB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ln w="38100">
              <a:solidFill>
                <a:srgbClr val="0069DA"/>
              </a:solidFill>
            </a:ln>
          </c:spPr>
          <c:marker>
            <c:symbol val="circle"/>
            <c:size val="9"/>
            <c:spPr>
              <a:solidFill>
                <a:srgbClr val="0069DA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2.0</c:v>
                </c:pt>
                <c:pt idx="1">
                  <c:v>3.0</c:v>
                </c:pt>
                <c:pt idx="2">
                  <c:v>1.0</c:v>
                </c:pt>
                <c:pt idx="3">
                  <c:v>2.0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ADD5-43CB-8224-42EB2513EFB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ln w="38100">
              <a:solidFill>
                <a:srgbClr val="682875"/>
              </a:solidFill>
              <a:round/>
            </a:ln>
          </c:spPr>
          <c:marker>
            <c:symbol val="circle"/>
            <c:size val="9"/>
            <c:spPr>
              <a:solidFill>
                <a:srgbClr val="682875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5.0</c:v>
                </c:pt>
                <c:pt idx="1">
                  <c:v>5.5</c:v>
                </c:pt>
                <c:pt idx="2">
                  <c:v>5.6</c:v>
                </c:pt>
                <c:pt idx="3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4-ADD5-43CB-8224-42EB2513EFB8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ln w="38100">
              <a:solidFill>
                <a:srgbClr val="555659"/>
              </a:solidFill>
            </a:ln>
          </c:spPr>
          <c:marker>
            <c:symbol val="circle"/>
            <c:size val="9"/>
            <c:spPr>
              <a:solidFill>
                <a:srgbClr val="555659"/>
              </a:solidFill>
              <a:ln>
                <a:noFill/>
              </a:ln>
            </c:spPr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Sheet1!$G$2:$G$5</c:f>
              <c:numCache>
                <c:formatCode>General</c:formatCode>
                <c:ptCount val="4"/>
                <c:pt idx="0">
                  <c:v>0.5</c:v>
                </c:pt>
                <c:pt idx="1">
                  <c:v>1.0</c:v>
                </c:pt>
                <c:pt idx="2">
                  <c:v>2.0</c:v>
                </c:pt>
                <c:pt idx="3">
                  <c:v>3.8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5-ADD5-43CB-8224-42EB2513EFB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29921824"/>
        <c:axId val="-529920192"/>
      </c:lineChart>
      <c:catAx>
        <c:axId val="-52992182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crossAx val="-529920192"/>
        <c:crosses val="autoZero"/>
        <c:auto val="1"/>
        <c:lblAlgn val="ctr"/>
        <c:lblOffset val="100"/>
        <c:noMultiLvlLbl val="0"/>
      </c:catAx>
      <c:valAx>
        <c:axId val="-529920192"/>
        <c:scaling>
          <c:orientation val="minMax"/>
        </c:scaling>
        <c:delete val="0"/>
        <c:axPos val="l"/>
        <c:majorGridlines>
          <c:spPr>
            <a:ln>
              <a:solidFill>
                <a:schemeClr val="bg2"/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-529921824"/>
        <c:crosses val="autoZero"/>
        <c:crossBetween val="between"/>
      </c:valAx>
    </c:plotArea>
    <c:legend>
      <c:legendPos val="r"/>
      <c:overlay val="0"/>
      <c:spPr>
        <a:noFill/>
      </c:spPr>
      <c:txPr>
        <a:bodyPr/>
        <a:lstStyle/>
        <a:p>
          <a:pPr>
            <a:defRPr>
              <a:solidFill>
                <a:srgbClr val="555659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400">
          <a:solidFill>
            <a:srgbClr val="555659"/>
          </a:solidFill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78C-4253-8A70-72FBCDFF1503}"/>
              </c:ext>
            </c:extLst>
          </c:dPt>
          <c:dPt>
            <c:idx val="1"/>
            <c:bubble3D val="0"/>
            <c:spPr>
              <a:solidFill>
                <a:srgbClr val="939598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178C-4253-8A70-72FBCDFF1503}"/>
              </c:ext>
            </c:extLst>
          </c:dPt>
          <c:dPt>
            <c:idx val="2"/>
            <c:bubble3D val="0"/>
            <c:spPr>
              <a:solidFill>
                <a:srgbClr val="A23A95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178C-4253-8A70-72FBCDFF1503}"/>
              </c:ext>
            </c:extLst>
          </c:dPt>
          <c:dPt>
            <c:idx val="3"/>
            <c:bubble3D val="0"/>
            <c:spPr>
              <a:solidFill>
                <a:srgbClr val="0069DA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178C-4253-8A70-72FBCDFF1503}"/>
              </c:ext>
            </c:extLst>
          </c:dPt>
          <c:dPt>
            <c:idx val="4"/>
            <c:bubble3D val="0"/>
            <c:spPr>
              <a:solidFill>
                <a:srgbClr val="682875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178C-4253-8A70-72FBCDFF1503}"/>
              </c:ext>
            </c:extLst>
          </c:dPt>
          <c:dPt>
            <c:idx val="5"/>
            <c:bubble3D val="0"/>
            <c:spPr>
              <a:solidFill>
                <a:srgbClr val="555659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178C-4253-8A70-72FBCDFF1503}"/>
              </c:ext>
            </c:extLst>
          </c:dPt>
          <c:dLbls>
            <c:dLbl>
              <c:idx val="0"/>
              <c:spPr/>
              <c:txPr>
                <a:bodyPr/>
                <a:lstStyle/>
                <a:p>
                  <a:pPr>
                    <a:defRPr>
                      <a:solidFill>
                        <a:schemeClr val="bg1"/>
                      </a:solidFill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Sheet1!$A$2:$A$7</c:f>
              <c:strCache>
                <c:ptCount val="6"/>
                <c:pt idx="0">
                  <c:v>Series 1</c:v>
                </c:pt>
                <c:pt idx="1">
                  <c:v>Series 2</c:v>
                </c:pt>
                <c:pt idx="2">
                  <c:v>Series 3</c:v>
                </c:pt>
                <c:pt idx="3">
                  <c:v>Series 4</c:v>
                </c:pt>
                <c:pt idx="4">
                  <c:v>Series 5</c:v>
                </c:pt>
                <c:pt idx="5">
                  <c:v>Series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6.0</c:v>
                </c:pt>
                <c:pt idx="1">
                  <c:v>5.0</c:v>
                </c:pt>
                <c:pt idx="2">
                  <c:v>4.0</c:v>
                </c:pt>
                <c:pt idx="3">
                  <c:v>3.0</c:v>
                </c:pt>
                <c:pt idx="4">
                  <c:v>2.0</c:v>
                </c:pt>
                <c:pt idx="5">
                  <c:v>1.0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C-178C-4253-8A70-72FBCDFF15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716529373730035"/>
          <c:y val="0.219701228935168"/>
          <c:w val="0.225258872982458"/>
          <c:h val="0.560597542129664"/>
        </c:manualLayout>
      </c:layout>
      <c:overlay val="0"/>
      <c:txPr>
        <a:bodyPr/>
        <a:lstStyle/>
        <a:p>
          <a:pPr>
            <a:defRPr sz="1400">
              <a:solidFill>
                <a:srgbClr val="555659"/>
              </a:solidFill>
            </a:defRPr>
          </a:pPr>
          <a:endParaRPr lang="en-US"/>
        </a:p>
      </c:txPr>
    </c:legend>
    <c:plotVisOnly val="1"/>
    <c:dispBlanksAs val="zero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4.3</c:v>
                </c:pt>
                <c:pt idx="1">
                  <c:v>2.5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DCC1-48B5-8783-54919E3E859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39598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2.4</c:v>
                </c:pt>
                <c:pt idx="1">
                  <c:v>4.4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DCC1-48B5-8783-54919E3E859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A23A95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2.0</c:v>
                </c:pt>
                <c:pt idx="1">
                  <c:v>2.0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DCC1-48B5-8783-54919E3E859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rgbClr val="0069DA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Sheet1!$E$2:$E$3</c:f>
              <c:numCache>
                <c:formatCode>General</c:formatCode>
                <c:ptCount val="2"/>
                <c:pt idx="0">
                  <c:v>3.5</c:v>
                </c:pt>
                <c:pt idx="1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3-DCC1-48B5-8783-54919E3E859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Series 5</c:v>
                </c:pt>
              </c:strCache>
            </c:strRef>
          </c:tx>
          <c:spPr>
            <a:solidFill>
              <a:srgbClr val="682875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Sheet1!$F$2:$F$3</c:f>
              <c:numCache>
                <c:formatCode>General</c:formatCode>
                <c:ptCount val="2"/>
                <c:pt idx="0">
                  <c:v>1.8</c:v>
                </c:pt>
                <c:pt idx="1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DCC1-48B5-8783-54919E3E8598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Series 6</c:v>
                </c:pt>
              </c:strCache>
            </c:strRef>
          </c:tx>
          <c:spPr>
            <a:solidFill>
              <a:srgbClr val="555659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>
                    <a:solidFill>
                      <a:srgbClr val="555659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Category 1</c:v>
                </c:pt>
                <c:pt idx="1">
                  <c:v>Category 2</c:v>
                </c:pt>
              </c:strCache>
            </c:strRef>
          </c:cat>
          <c:val>
            <c:numRef>
              <c:f>Sheet1!$G$2:$G$3</c:f>
              <c:numCache>
                <c:formatCode>General</c:formatCode>
                <c:ptCount val="2"/>
                <c:pt idx="0">
                  <c:v>3.0</c:v>
                </c:pt>
                <c:pt idx="1">
                  <c:v>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5-DCC1-48B5-8783-54919E3E85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397821088"/>
        <c:axId val="-397819040"/>
      </c:barChart>
      <c:catAx>
        <c:axId val="-397821088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>
                <a:solidFill>
                  <a:srgbClr val="555659"/>
                </a:solidFill>
              </a:defRPr>
            </a:pPr>
            <a:endParaRPr lang="en-US"/>
          </a:p>
        </c:txPr>
        <c:crossAx val="-397819040"/>
        <c:crosses val="autoZero"/>
        <c:auto val="1"/>
        <c:lblAlgn val="ctr"/>
        <c:lblOffset val="100"/>
        <c:noMultiLvlLbl val="0"/>
      </c:catAx>
      <c:valAx>
        <c:axId val="-397819040"/>
        <c:scaling>
          <c:orientation val="minMax"/>
        </c:scaling>
        <c:delete val="0"/>
        <c:axPos val="b"/>
        <c:majorGridlines>
          <c:spPr>
            <a:ln>
              <a:solidFill>
                <a:schemeClr val="bg2"/>
              </a:solidFill>
            </a:ln>
          </c:spPr>
        </c:majorGridlines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-397821088"/>
        <c:crosses val="autoZero"/>
        <c:crossBetween val="between"/>
      </c:valAx>
    </c:plotArea>
    <c:legend>
      <c:legendPos val="r"/>
      <c:layout/>
      <c:overlay val="0"/>
      <c:spPr>
        <a:noFill/>
        <a:ln>
          <a:noFill/>
        </a:ln>
      </c:spPr>
      <c:txPr>
        <a:bodyPr/>
        <a:lstStyle/>
        <a:p>
          <a:pPr>
            <a:defRPr>
              <a:solidFill>
                <a:srgbClr val="555659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400">
          <a:solidFill>
            <a:srgbClr val="231F20"/>
          </a:solidFill>
        </a:defRPr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C6CC6-8138-E540-A434-B867CC36BCD0}" type="datetime1">
              <a:rPr lang="en-US" smtClean="0"/>
              <a:pPr/>
              <a:t>8/21/18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86468" y="8743301"/>
            <a:ext cx="109004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700" smtClean="0">
                <a:solidFill>
                  <a:schemeClr val="bg2"/>
                </a:solidFill>
              </a:rPr>
              <a:pPr algn="r"/>
              <a:t>‹#›</a:t>
            </a:fld>
            <a:endParaRPr lang="en-US" sz="700" dirty="0">
              <a:solidFill>
                <a:schemeClr val="bg2"/>
              </a:solidFill>
            </a:endParaRPr>
          </a:p>
        </p:txBody>
      </p:sp>
      <p:grpSp>
        <p:nvGrpSpPr>
          <p:cNvPr id="8" name="Group 4"/>
          <p:cNvGrpSpPr>
            <a:grpSpLocks noChangeAspect="1"/>
          </p:cNvGrpSpPr>
          <p:nvPr/>
        </p:nvGrpSpPr>
        <p:grpSpPr bwMode="auto">
          <a:xfrm>
            <a:off x="6010878" y="8738453"/>
            <a:ext cx="531812" cy="119063"/>
            <a:chOff x="5137" y="4139"/>
            <a:chExt cx="335" cy="75"/>
          </a:xfrm>
          <a:solidFill>
            <a:schemeClr val="accent1"/>
          </a:solidFill>
        </p:grpSpPr>
        <p:sp>
          <p:nvSpPr>
            <p:cNvPr id="9" name="Freeform 5"/>
            <p:cNvSpPr>
              <a:spLocks noEditPoints="1"/>
            </p:cNvSpPr>
            <p:nvPr userDrawn="1"/>
          </p:nvSpPr>
          <p:spPr bwMode="auto">
            <a:xfrm>
              <a:off x="5137" y="4139"/>
              <a:ext cx="324" cy="75"/>
            </a:xfrm>
            <a:custGeom>
              <a:avLst/>
              <a:gdLst>
                <a:gd name="T0" fmla="*/ 660 w 3745"/>
                <a:gd name="T1" fmla="*/ 0 h 863"/>
                <a:gd name="T2" fmla="*/ 0 w 3745"/>
                <a:gd name="T3" fmla="*/ 73 h 863"/>
                <a:gd name="T4" fmla="*/ 292 w 3745"/>
                <a:gd name="T5" fmla="*/ 804 h 863"/>
                <a:gd name="T6" fmla="*/ 399 w 3745"/>
                <a:gd name="T7" fmla="*/ 863 h 863"/>
                <a:gd name="T8" fmla="*/ 637 w 3745"/>
                <a:gd name="T9" fmla="*/ 73 h 863"/>
                <a:gd name="T10" fmla="*/ 660 w 3745"/>
                <a:gd name="T11" fmla="*/ 0 h 863"/>
                <a:gd name="T12" fmla="*/ 2673 w 3745"/>
                <a:gd name="T13" fmla="*/ 181 h 863"/>
                <a:gd name="T14" fmla="*/ 2408 w 3745"/>
                <a:gd name="T15" fmla="*/ 768 h 863"/>
                <a:gd name="T16" fmla="*/ 2522 w 3745"/>
                <a:gd name="T17" fmla="*/ 729 h 863"/>
                <a:gd name="T18" fmla="*/ 2698 w 3745"/>
                <a:gd name="T19" fmla="*/ 596 h 863"/>
                <a:gd name="T20" fmla="*/ 2590 w 3745"/>
                <a:gd name="T21" fmla="*/ 533 h 863"/>
                <a:gd name="T22" fmla="*/ 2812 w 3745"/>
                <a:gd name="T23" fmla="*/ 729 h 863"/>
                <a:gd name="T24" fmla="*/ 2941 w 3745"/>
                <a:gd name="T25" fmla="*/ 768 h 863"/>
                <a:gd name="T26" fmla="*/ 2673 w 3745"/>
                <a:gd name="T27" fmla="*/ 181 h 863"/>
                <a:gd name="T28" fmla="*/ 3529 w 3745"/>
                <a:gd name="T29" fmla="*/ 203 h 863"/>
                <a:gd name="T30" fmla="*/ 3425 w 3745"/>
                <a:gd name="T31" fmla="*/ 203 h 863"/>
                <a:gd name="T32" fmla="*/ 3252 w 3745"/>
                <a:gd name="T33" fmla="*/ 768 h 863"/>
                <a:gd name="T34" fmla="*/ 3374 w 3745"/>
                <a:gd name="T35" fmla="*/ 596 h 863"/>
                <a:gd name="T36" fmla="*/ 3483 w 3745"/>
                <a:gd name="T37" fmla="*/ 533 h 863"/>
                <a:gd name="T38" fmla="*/ 3473 w 3745"/>
                <a:gd name="T39" fmla="*/ 310 h 863"/>
                <a:gd name="T40" fmla="*/ 3695 w 3745"/>
                <a:gd name="T41" fmla="*/ 768 h 863"/>
                <a:gd name="T42" fmla="*/ 3529 w 3745"/>
                <a:gd name="T43" fmla="*/ 203 h 863"/>
                <a:gd name="T44" fmla="*/ 1655 w 3745"/>
                <a:gd name="T45" fmla="*/ 181 h 863"/>
                <a:gd name="T46" fmla="*/ 1603 w 3745"/>
                <a:gd name="T47" fmla="*/ 203 h 863"/>
                <a:gd name="T48" fmla="*/ 1247 w 3745"/>
                <a:gd name="T49" fmla="*/ 515 h 863"/>
                <a:gd name="T50" fmla="*/ 1374 w 3745"/>
                <a:gd name="T51" fmla="*/ 336 h 863"/>
                <a:gd name="T52" fmla="*/ 969 w 3745"/>
                <a:gd name="T53" fmla="*/ 189 h 863"/>
                <a:gd name="T54" fmla="*/ 737 w 3745"/>
                <a:gd name="T55" fmla="*/ 704 h 863"/>
                <a:gd name="T56" fmla="*/ 625 w 3745"/>
                <a:gd name="T57" fmla="*/ 488 h 863"/>
                <a:gd name="T58" fmla="*/ 816 w 3745"/>
                <a:gd name="T59" fmla="*/ 424 h 863"/>
                <a:gd name="T60" fmla="*/ 625 w 3745"/>
                <a:gd name="T61" fmla="*/ 253 h 863"/>
                <a:gd name="T62" fmla="*/ 897 w 3745"/>
                <a:gd name="T63" fmla="*/ 189 h 863"/>
                <a:gd name="T64" fmla="*/ 520 w 3745"/>
                <a:gd name="T65" fmla="*/ 590 h 863"/>
                <a:gd name="T66" fmla="*/ 1074 w 3745"/>
                <a:gd name="T67" fmla="*/ 766 h 863"/>
                <a:gd name="T68" fmla="*/ 1149 w 3745"/>
                <a:gd name="T69" fmla="*/ 253 h 863"/>
                <a:gd name="T70" fmla="*/ 1271 w 3745"/>
                <a:gd name="T71" fmla="*/ 387 h 863"/>
                <a:gd name="T72" fmla="*/ 1110 w 3745"/>
                <a:gd name="T73" fmla="*/ 461 h 863"/>
                <a:gd name="T74" fmla="*/ 1338 w 3745"/>
                <a:gd name="T75" fmla="*/ 768 h 863"/>
                <a:gd name="T76" fmla="*/ 1505 w 3745"/>
                <a:gd name="T77" fmla="*/ 729 h 863"/>
                <a:gd name="T78" fmla="*/ 1680 w 3745"/>
                <a:gd name="T79" fmla="*/ 596 h 863"/>
                <a:gd name="T80" fmla="*/ 1573 w 3745"/>
                <a:gd name="T81" fmla="*/ 533 h 863"/>
                <a:gd name="T82" fmla="*/ 1795 w 3745"/>
                <a:gd name="T83" fmla="*/ 729 h 863"/>
                <a:gd name="T84" fmla="*/ 1923 w 3745"/>
                <a:gd name="T85" fmla="*/ 768 h 863"/>
                <a:gd name="T86" fmla="*/ 1655 w 3745"/>
                <a:gd name="T87" fmla="*/ 181 h 863"/>
                <a:gd name="T88" fmla="*/ 2304 w 3745"/>
                <a:gd name="T89" fmla="*/ 530 h 863"/>
                <a:gd name="T90" fmla="*/ 2068 w 3745"/>
                <a:gd name="T91" fmla="*/ 704 h 863"/>
                <a:gd name="T92" fmla="*/ 2159 w 3745"/>
                <a:gd name="T93" fmla="*/ 253 h 863"/>
                <a:gd name="T94" fmla="*/ 2304 w 3745"/>
                <a:gd name="T95" fmla="*/ 530 h 863"/>
                <a:gd name="T96" fmla="*/ 2409 w 3745"/>
                <a:gd name="T97" fmla="*/ 432 h 863"/>
                <a:gd name="T98" fmla="*/ 2159 w 3745"/>
                <a:gd name="T99" fmla="*/ 189 h 863"/>
                <a:gd name="T100" fmla="*/ 1963 w 3745"/>
                <a:gd name="T101" fmla="*/ 709 h 863"/>
                <a:gd name="T102" fmla="*/ 2159 w 3745"/>
                <a:gd name="T103" fmla="*/ 768 h 863"/>
                <a:gd name="T104" fmla="*/ 2409 w 3745"/>
                <a:gd name="T105" fmla="*/ 530 h 863"/>
                <a:gd name="T106" fmla="*/ 2409 w 3745"/>
                <a:gd name="T107" fmla="*/ 432 h 863"/>
                <a:gd name="T108" fmla="*/ 3332 w 3745"/>
                <a:gd name="T109" fmla="*/ 190 h 863"/>
                <a:gd name="T110" fmla="*/ 2831 w 3745"/>
                <a:gd name="T111" fmla="*/ 254 h 863"/>
                <a:gd name="T112" fmla="*/ 3028 w 3745"/>
                <a:gd name="T113" fmla="*/ 710 h 863"/>
                <a:gd name="T114" fmla="*/ 3135 w 3745"/>
                <a:gd name="T115" fmla="*/ 768 h 863"/>
                <a:gd name="T116" fmla="*/ 3313 w 3745"/>
                <a:gd name="T117" fmla="*/ 254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45" h="863">
                  <a:moveTo>
                    <a:pt x="660" y="0"/>
                  </a:moveTo>
                  <a:lnTo>
                    <a:pt x="660" y="0"/>
                  </a:lnTo>
                  <a:lnTo>
                    <a:pt x="22" y="0"/>
                  </a:lnTo>
                  <a:lnTo>
                    <a:pt x="0" y="73"/>
                  </a:lnTo>
                  <a:lnTo>
                    <a:pt x="292" y="73"/>
                  </a:lnTo>
                  <a:lnTo>
                    <a:pt x="292" y="804"/>
                  </a:lnTo>
                  <a:cubicBezTo>
                    <a:pt x="292" y="843"/>
                    <a:pt x="316" y="863"/>
                    <a:pt x="360" y="863"/>
                  </a:cubicBezTo>
                  <a:lnTo>
                    <a:pt x="399" y="863"/>
                  </a:lnTo>
                  <a:lnTo>
                    <a:pt x="399" y="73"/>
                  </a:lnTo>
                  <a:lnTo>
                    <a:pt x="637" y="73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2673" y="181"/>
                  </a:moveTo>
                  <a:lnTo>
                    <a:pt x="2673" y="181"/>
                  </a:lnTo>
                  <a:cubicBezTo>
                    <a:pt x="2647" y="181"/>
                    <a:pt x="2626" y="190"/>
                    <a:pt x="2621" y="203"/>
                  </a:cubicBezTo>
                  <a:lnTo>
                    <a:pt x="2408" y="768"/>
                  </a:lnTo>
                  <a:lnTo>
                    <a:pt x="2448" y="768"/>
                  </a:lnTo>
                  <a:cubicBezTo>
                    <a:pt x="2491" y="768"/>
                    <a:pt x="2509" y="764"/>
                    <a:pt x="2522" y="729"/>
                  </a:cubicBezTo>
                  <a:lnTo>
                    <a:pt x="2570" y="596"/>
                  </a:lnTo>
                  <a:lnTo>
                    <a:pt x="2698" y="596"/>
                  </a:lnTo>
                  <a:lnTo>
                    <a:pt x="2679" y="533"/>
                  </a:lnTo>
                  <a:lnTo>
                    <a:pt x="2590" y="533"/>
                  </a:lnTo>
                  <a:lnTo>
                    <a:pt x="2669" y="310"/>
                  </a:lnTo>
                  <a:lnTo>
                    <a:pt x="2812" y="729"/>
                  </a:lnTo>
                  <a:cubicBezTo>
                    <a:pt x="2824" y="764"/>
                    <a:pt x="2845" y="768"/>
                    <a:pt x="2891" y="768"/>
                  </a:cubicBezTo>
                  <a:lnTo>
                    <a:pt x="2941" y="768"/>
                  </a:lnTo>
                  <a:lnTo>
                    <a:pt x="2725" y="203"/>
                  </a:lnTo>
                  <a:cubicBezTo>
                    <a:pt x="2720" y="190"/>
                    <a:pt x="2697" y="181"/>
                    <a:pt x="2673" y="181"/>
                  </a:cubicBezTo>
                  <a:close/>
                  <a:moveTo>
                    <a:pt x="3529" y="203"/>
                  </a:moveTo>
                  <a:lnTo>
                    <a:pt x="3529" y="203"/>
                  </a:lnTo>
                  <a:cubicBezTo>
                    <a:pt x="3524" y="190"/>
                    <a:pt x="3501" y="181"/>
                    <a:pt x="3477" y="181"/>
                  </a:cubicBezTo>
                  <a:cubicBezTo>
                    <a:pt x="3451" y="181"/>
                    <a:pt x="3430" y="190"/>
                    <a:pt x="3425" y="203"/>
                  </a:cubicBezTo>
                  <a:lnTo>
                    <a:pt x="3212" y="768"/>
                  </a:lnTo>
                  <a:lnTo>
                    <a:pt x="3252" y="768"/>
                  </a:lnTo>
                  <a:cubicBezTo>
                    <a:pt x="3294" y="768"/>
                    <a:pt x="3313" y="764"/>
                    <a:pt x="3326" y="729"/>
                  </a:cubicBezTo>
                  <a:lnTo>
                    <a:pt x="3374" y="596"/>
                  </a:lnTo>
                  <a:lnTo>
                    <a:pt x="3502" y="596"/>
                  </a:lnTo>
                  <a:lnTo>
                    <a:pt x="3483" y="533"/>
                  </a:lnTo>
                  <a:lnTo>
                    <a:pt x="3394" y="533"/>
                  </a:lnTo>
                  <a:lnTo>
                    <a:pt x="3473" y="310"/>
                  </a:lnTo>
                  <a:lnTo>
                    <a:pt x="3616" y="729"/>
                  </a:lnTo>
                  <a:cubicBezTo>
                    <a:pt x="3628" y="764"/>
                    <a:pt x="3649" y="768"/>
                    <a:pt x="3695" y="768"/>
                  </a:cubicBezTo>
                  <a:lnTo>
                    <a:pt x="3745" y="768"/>
                  </a:lnTo>
                  <a:lnTo>
                    <a:pt x="3529" y="203"/>
                  </a:lnTo>
                  <a:lnTo>
                    <a:pt x="3529" y="203"/>
                  </a:lnTo>
                  <a:close/>
                  <a:moveTo>
                    <a:pt x="1655" y="181"/>
                  </a:moveTo>
                  <a:lnTo>
                    <a:pt x="1655" y="181"/>
                  </a:lnTo>
                  <a:cubicBezTo>
                    <a:pt x="1630" y="181"/>
                    <a:pt x="1608" y="190"/>
                    <a:pt x="1603" y="203"/>
                  </a:cubicBezTo>
                  <a:lnTo>
                    <a:pt x="1399" y="746"/>
                  </a:lnTo>
                  <a:lnTo>
                    <a:pt x="1247" y="515"/>
                  </a:lnTo>
                  <a:cubicBezTo>
                    <a:pt x="1327" y="501"/>
                    <a:pt x="1374" y="459"/>
                    <a:pt x="1374" y="387"/>
                  </a:cubicBezTo>
                  <a:lnTo>
                    <a:pt x="1374" y="336"/>
                  </a:lnTo>
                  <a:cubicBezTo>
                    <a:pt x="1374" y="232"/>
                    <a:pt x="1277" y="189"/>
                    <a:pt x="1149" y="189"/>
                  </a:cubicBezTo>
                  <a:lnTo>
                    <a:pt x="969" y="189"/>
                  </a:lnTo>
                  <a:lnTo>
                    <a:pt x="969" y="704"/>
                  </a:lnTo>
                  <a:lnTo>
                    <a:pt x="737" y="704"/>
                  </a:lnTo>
                  <a:cubicBezTo>
                    <a:pt x="646" y="704"/>
                    <a:pt x="625" y="684"/>
                    <a:pt x="625" y="590"/>
                  </a:cubicBezTo>
                  <a:lnTo>
                    <a:pt x="625" y="488"/>
                  </a:lnTo>
                  <a:lnTo>
                    <a:pt x="797" y="488"/>
                  </a:lnTo>
                  <a:lnTo>
                    <a:pt x="816" y="424"/>
                  </a:lnTo>
                  <a:lnTo>
                    <a:pt x="625" y="424"/>
                  </a:lnTo>
                  <a:lnTo>
                    <a:pt x="625" y="253"/>
                  </a:lnTo>
                  <a:lnTo>
                    <a:pt x="878" y="253"/>
                  </a:lnTo>
                  <a:lnTo>
                    <a:pt x="897" y="189"/>
                  </a:lnTo>
                  <a:lnTo>
                    <a:pt x="520" y="189"/>
                  </a:lnTo>
                  <a:lnTo>
                    <a:pt x="520" y="590"/>
                  </a:lnTo>
                  <a:cubicBezTo>
                    <a:pt x="520" y="724"/>
                    <a:pt x="552" y="768"/>
                    <a:pt x="735" y="768"/>
                  </a:cubicBezTo>
                  <a:lnTo>
                    <a:pt x="1074" y="766"/>
                  </a:lnTo>
                  <a:lnTo>
                    <a:pt x="1074" y="253"/>
                  </a:lnTo>
                  <a:lnTo>
                    <a:pt x="1149" y="253"/>
                  </a:lnTo>
                  <a:cubicBezTo>
                    <a:pt x="1230" y="253"/>
                    <a:pt x="1271" y="282"/>
                    <a:pt x="1271" y="337"/>
                  </a:cubicBezTo>
                  <a:lnTo>
                    <a:pt x="1271" y="387"/>
                  </a:lnTo>
                  <a:cubicBezTo>
                    <a:pt x="1271" y="443"/>
                    <a:pt x="1220" y="461"/>
                    <a:pt x="1157" y="461"/>
                  </a:cubicBezTo>
                  <a:lnTo>
                    <a:pt x="1110" y="461"/>
                  </a:lnTo>
                  <a:lnTo>
                    <a:pt x="1269" y="733"/>
                  </a:lnTo>
                  <a:cubicBezTo>
                    <a:pt x="1287" y="765"/>
                    <a:pt x="1296" y="768"/>
                    <a:pt x="1338" y="768"/>
                  </a:cubicBezTo>
                  <a:lnTo>
                    <a:pt x="1430" y="768"/>
                  </a:lnTo>
                  <a:cubicBezTo>
                    <a:pt x="1473" y="768"/>
                    <a:pt x="1492" y="764"/>
                    <a:pt x="1505" y="729"/>
                  </a:cubicBezTo>
                  <a:lnTo>
                    <a:pt x="1552" y="596"/>
                  </a:lnTo>
                  <a:lnTo>
                    <a:pt x="1680" y="596"/>
                  </a:lnTo>
                  <a:lnTo>
                    <a:pt x="1661" y="533"/>
                  </a:lnTo>
                  <a:lnTo>
                    <a:pt x="1573" y="533"/>
                  </a:lnTo>
                  <a:lnTo>
                    <a:pt x="1652" y="310"/>
                  </a:lnTo>
                  <a:lnTo>
                    <a:pt x="1795" y="729"/>
                  </a:lnTo>
                  <a:cubicBezTo>
                    <a:pt x="1807" y="764"/>
                    <a:pt x="1827" y="768"/>
                    <a:pt x="1873" y="768"/>
                  </a:cubicBezTo>
                  <a:lnTo>
                    <a:pt x="1923" y="768"/>
                  </a:lnTo>
                  <a:lnTo>
                    <a:pt x="1707" y="203"/>
                  </a:lnTo>
                  <a:cubicBezTo>
                    <a:pt x="1702" y="190"/>
                    <a:pt x="1679" y="181"/>
                    <a:pt x="1655" y="181"/>
                  </a:cubicBezTo>
                  <a:close/>
                  <a:moveTo>
                    <a:pt x="2304" y="530"/>
                  </a:moveTo>
                  <a:lnTo>
                    <a:pt x="2304" y="530"/>
                  </a:lnTo>
                  <a:cubicBezTo>
                    <a:pt x="2304" y="647"/>
                    <a:pt x="2266" y="704"/>
                    <a:pt x="2162" y="704"/>
                  </a:cubicBezTo>
                  <a:lnTo>
                    <a:pt x="2068" y="704"/>
                  </a:lnTo>
                  <a:lnTo>
                    <a:pt x="2068" y="253"/>
                  </a:lnTo>
                  <a:lnTo>
                    <a:pt x="2159" y="253"/>
                  </a:lnTo>
                  <a:cubicBezTo>
                    <a:pt x="2266" y="253"/>
                    <a:pt x="2304" y="316"/>
                    <a:pt x="2304" y="433"/>
                  </a:cubicBezTo>
                  <a:lnTo>
                    <a:pt x="2304" y="530"/>
                  </a:lnTo>
                  <a:lnTo>
                    <a:pt x="2304" y="530"/>
                  </a:lnTo>
                  <a:close/>
                  <a:moveTo>
                    <a:pt x="2409" y="432"/>
                  </a:moveTo>
                  <a:lnTo>
                    <a:pt x="2409" y="432"/>
                  </a:lnTo>
                  <a:cubicBezTo>
                    <a:pt x="2409" y="270"/>
                    <a:pt x="2326" y="189"/>
                    <a:pt x="2159" y="189"/>
                  </a:cubicBezTo>
                  <a:lnTo>
                    <a:pt x="1963" y="189"/>
                  </a:lnTo>
                  <a:lnTo>
                    <a:pt x="1963" y="709"/>
                  </a:lnTo>
                  <a:cubicBezTo>
                    <a:pt x="1963" y="748"/>
                    <a:pt x="1984" y="768"/>
                    <a:pt x="2029" y="768"/>
                  </a:cubicBezTo>
                  <a:lnTo>
                    <a:pt x="2159" y="768"/>
                  </a:lnTo>
                  <a:lnTo>
                    <a:pt x="2180" y="767"/>
                  </a:lnTo>
                  <a:cubicBezTo>
                    <a:pt x="2337" y="761"/>
                    <a:pt x="2409" y="693"/>
                    <a:pt x="2409" y="530"/>
                  </a:cubicBezTo>
                  <a:lnTo>
                    <a:pt x="2409" y="432"/>
                  </a:lnTo>
                  <a:lnTo>
                    <a:pt x="2409" y="432"/>
                  </a:lnTo>
                  <a:close/>
                  <a:moveTo>
                    <a:pt x="3332" y="190"/>
                  </a:moveTo>
                  <a:lnTo>
                    <a:pt x="3332" y="190"/>
                  </a:lnTo>
                  <a:lnTo>
                    <a:pt x="2851" y="190"/>
                  </a:lnTo>
                  <a:lnTo>
                    <a:pt x="2831" y="254"/>
                  </a:lnTo>
                  <a:lnTo>
                    <a:pt x="3028" y="254"/>
                  </a:lnTo>
                  <a:lnTo>
                    <a:pt x="3028" y="710"/>
                  </a:lnTo>
                  <a:cubicBezTo>
                    <a:pt x="3028" y="749"/>
                    <a:pt x="3052" y="768"/>
                    <a:pt x="3096" y="768"/>
                  </a:cubicBezTo>
                  <a:lnTo>
                    <a:pt x="3135" y="768"/>
                  </a:lnTo>
                  <a:lnTo>
                    <a:pt x="3135" y="254"/>
                  </a:lnTo>
                  <a:lnTo>
                    <a:pt x="3313" y="254"/>
                  </a:lnTo>
                  <a:lnTo>
                    <a:pt x="3332" y="19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/>
            <p:cNvSpPr>
              <a:spLocks noEditPoints="1"/>
            </p:cNvSpPr>
            <p:nvPr userDrawn="1"/>
          </p:nvSpPr>
          <p:spPr bwMode="auto">
            <a:xfrm>
              <a:off x="5464" y="4197"/>
              <a:ext cx="8" cy="9"/>
            </a:xfrm>
            <a:custGeom>
              <a:avLst/>
              <a:gdLst>
                <a:gd name="T0" fmla="*/ 59 w 99"/>
                <a:gd name="T1" fmla="*/ 30 h 98"/>
                <a:gd name="T2" fmla="*/ 59 w 99"/>
                <a:gd name="T3" fmla="*/ 30 h 98"/>
                <a:gd name="T4" fmla="*/ 47 w 99"/>
                <a:gd name="T5" fmla="*/ 28 h 98"/>
                <a:gd name="T6" fmla="*/ 39 w 99"/>
                <a:gd name="T7" fmla="*/ 28 h 98"/>
                <a:gd name="T8" fmla="*/ 39 w 99"/>
                <a:gd name="T9" fmla="*/ 48 h 98"/>
                <a:gd name="T10" fmla="*/ 48 w 99"/>
                <a:gd name="T11" fmla="*/ 48 h 98"/>
                <a:gd name="T12" fmla="*/ 57 w 99"/>
                <a:gd name="T13" fmla="*/ 46 h 98"/>
                <a:gd name="T14" fmla="*/ 63 w 99"/>
                <a:gd name="T15" fmla="*/ 38 h 98"/>
                <a:gd name="T16" fmla="*/ 59 w 99"/>
                <a:gd name="T17" fmla="*/ 30 h 98"/>
                <a:gd name="T18" fmla="*/ 49 w 99"/>
                <a:gd name="T19" fmla="*/ 22 h 98"/>
                <a:gd name="T20" fmla="*/ 49 w 99"/>
                <a:gd name="T21" fmla="*/ 22 h 98"/>
                <a:gd name="T22" fmla="*/ 63 w 99"/>
                <a:gd name="T23" fmla="*/ 23 h 98"/>
                <a:gd name="T24" fmla="*/ 72 w 99"/>
                <a:gd name="T25" fmla="*/ 37 h 98"/>
                <a:gd name="T26" fmla="*/ 66 w 99"/>
                <a:gd name="T27" fmla="*/ 48 h 98"/>
                <a:gd name="T28" fmla="*/ 59 w 99"/>
                <a:gd name="T29" fmla="*/ 51 h 98"/>
                <a:gd name="T30" fmla="*/ 68 w 99"/>
                <a:gd name="T31" fmla="*/ 56 h 98"/>
                <a:gd name="T32" fmla="*/ 71 w 99"/>
                <a:gd name="T33" fmla="*/ 64 h 98"/>
                <a:gd name="T34" fmla="*/ 71 w 99"/>
                <a:gd name="T35" fmla="*/ 68 h 98"/>
                <a:gd name="T36" fmla="*/ 71 w 99"/>
                <a:gd name="T37" fmla="*/ 72 h 98"/>
                <a:gd name="T38" fmla="*/ 72 w 99"/>
                <a:gd name="T39" fmla="*/ 75 h 98"/>
                <a:gd name="T40" fmla="*/ 72 w 99"/>
                <a:gd name="T41" fmla="*/ 76 h 98"/>
                <a:gd name="T42" fmla="*/ 63 w 99"/>
                <a:gd name="T43" fmla="*/ 76 h 98"/>
                <a:gd name="T44" fmla="*/ 63 w 99"/>
                <a:gd name="T45" fmla="*/ 75 h 98"/>
                <a:gd name="T46" fmla="*/ 63 w 99"/>
                <a:gd name="T47" fmla="*/ 75 h 98"/>
                <a:gd name="T48" fmla="*/ 62 w 99"/>
                <a:gd name="T49" fmla="*/ 73 h 98"/>
                <a:gd name="T50" fmla="*/ 62 w 99"/>
                <a:gd name="T51" fmla="*/ 69 h 98"/>
                <a:gd name="T52" fmla="*/ 57 w 99"/>
                <a:gd name="T53" fmla="*/ 56 h 98"/>
                <a:gd name="T54" fmla="*/ 47 w 99"/>
                <a:gd name="T55" fmla="*/ 54 h 98"/>
                <a:gd name="T56" fmla="*/ 39 w 99"/>
                <a:gd name="T57" fmla="*/ 54 h 98"/>
                <a:gd name="T58" fmla="*/ 39 w 99"/>
                <a:gd name="T59" fmla="*/ 76 h 98"/>
                <a:gd name="T60" fmla="*/ 30 w 99"/>
                <a:gd name="T61" fmla="*/ 76 h 98"/>
                <a:gd name="T62" fmla="*/ 30 w 99"/>
                <a:gd name="T63" fmla="*/ 22 h 98"/>
                <a:gd name="T64" fmla="*/ 49 w 99"/>
                <a:gd name="T65" fmla="*/ 22 h 98"/>
                <a:gd name="T66" fmla="*/ 49 w 99"/>
                <a:gd name="T67" fmla="*/ 22 h 98"/>
                <a:gd name="T68" fmla="*/ 20 w 99"/>
                <a:gd name="T69" fmla="*/ 19 h 98"/>
                <a:gd name="T70" fmla="*/ 20 w 99"/>
                <a:gd name="T71" fmla="*/ 19 h 98"/>
                <a:gd name="T72" fmla="*/ 7 w 99"/>
                <a:gd name="T73" fmla="*/ 49 h 98"/>
                <a:gd name="T74" fmla="*/ 20 w 99"/>
                <a:gd name="T75" fmla="*/ 79 h 98"/>
                <a:gd name="T76" fmla="*/ 50 w 99"/>
                <a:gd name="T77" fmla="*/ 92 h 98"/>
                <a:gd name="T78" fmla="*/ 80 w 99"/>
                <a:gd name="T79" fmla="*/ 79 h 98"/>
                <a:gd name="T80" fmla="*/ 92 w 99"/>
                <a:gd name="T81" fmla="*/ 49 h 98"/>
                <a:gd name="T82" fmla="*/ 80 w 99"/>
                <a:gd name="T83" fmla="*/ 19 h 98"/>
                <a:gd name="T84" fmla="*/ 50 w 99"/>
                <a:gd name="T85" fmla="*/ 6 h 98"/>
                <a:gd name="T86" fmla="*/ 20 w 99"/>
                <a:gd name="T87" fmla="*/ 19 h 98"/>
                <a:gd name="T88" fmla="*/ 85 w 99"/>
                <a:gd name="T89" fmla="*/ 84 h 98"/>
                <a:gd name="T90" fmla="*/ 85 w 99"/>
                <a:gd name="T91" fmla="*/ 84 h 98"/>
                <a:gd name="T92" fmla="*/ 50 w 99"/>
                <a:gd name="T93" fmla="*/ 98 h 98"/>
                <a:gd name="T94" fmla="*/ 15 w 99"/>
                <a:gd name="T95" fmla="*/ 84 h 98"/>
                <a:gd name="T96" fmla="*/ 0 w 99"/>
                <a:gd name="T97" fmla="*/ 49 h 98"/>
                <a:gd name="T98" fmla="*/ 15 w 99"/>
                <a:gd name="T99" fmla="*/ 14 h 98"/>
                <a:gd name="T100" fmla="*/ 50 w 99"/>
                <a:gd name="T101" fmla="*/ 0 h 98"/>
                <a:gd name="T102" fmla="*/ 85 w 99"/>
                <a:gd name="T103" fmla="*/ 14 h 98"/>
                <a:gd name="T104" fmla="*/ 99 w 99"/>
                <a:gd name="T105" fmla="*/ 49 h 98"/>
                <a:gd name="T106" fmla="*/ 85 w 99"/>
                <a:gd name="T107" fmla="*/ 8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9" h="98">
                  <a:moveTo>
                    <a:pt x="59" y="30"/>
                  </a:moveTo>
                  <a:lnTo>
                    <a:pt x="59" y="30"/>
                  </a:lnTo>
                  <a:cubicBezTo>
                    <a:pt x="57" y="29"/>
                    <a:pt x="53" y="28"/>
                    <a:pt x="47" y="28"/>
                  </a:cubicBezTo>
                  <a:lnTo>
                    <a:pt x="39" y="28"/>
                  </a:lnTo>
                  <a:lnTo>
                    <a:pt x="39" y="48"/>
                  </a:lnTo>
                  <a:lnTo>
                    <a:pt x="48" y="48"/>
                  </a:lnTo>
                  <a:cubicBezTo>
                    <a:pt x="52" y="48"/>
                    <a:pt x="55" y="47"/>
                    <a:pt x="57" y="46"/>
                  </a:cubicBezTo>
                  <a:cubicBezTo>
                    <a:pt x="61" y="45"/>
                    <a:pt x="63" y="42"/>
                    <a:pt x="63" y="38"/>
                  </a:cubicBezTo>
                  <a:cubicBezTo>
                    <a:pt x="63" y="34"/>
                    <a:pt x="61" y="31"/>
                    <a:pt x="59" y="30"/>
                  </a:cubicBezTo>
                  <a:close/>
                  <a:moveTo>
                    <a:pt x="49" y="22"/>
                  </a:moveTo>
                  <a:lnTo>
                    <a:pt x="49" y="22"/>
                  </a:lnTo>
                  <a:cubicBezTo>
                    <a:pt x="55" y="22"/>
                    <a:pt x="60" y="22"/>
                    <a:pt x="63" y="23"/>
                  </a:cubicBezTo>
                  <a:cubicBezTo>
                    <a:pt x="69" y="26"/>
                    <a:pt x="72" y="30"/>
                    <a:pt x="72" y="37"/>
                  </a:cubicBezTo>
                  <a:cubicBezTo>
                    <a:pt x="72" y="42"/>
                    <a:pt x="70" y="46"/>
                    <a:pt x="66" y="48"/>
                  </a:cubicBezTo>
                  <a:cubicBezTo>
                    <a:pt x="65" y="49"/>
                    <a:pt x="62" y="50"/>
                    <a:pt x="59" y="51"/>
                  </a:cubicBezTo>
                  <a:cubicBezTo>
                    <a:pt x="63" y="51"/>
                    <a:pt x="66" y="53"/>
                    <a:pt x="68" y="56"/>
                  </a:cubicBezTo>
                  <a:cubicBezTo>
                    <a:pt x="70" y="59"/>
                    <a:pt x="71" y="62"/>
                    <a:pt x="71" y="64"/>
                  </a:cubicBezTo>
                  <a:lnTo>
                    <a:pt x="71" y="68"/>
                  </a:lnTo>
                  <a:cubicBezTo>
                    <a:pt x="71" y="69"/>
                    <a:pt x="71" y="71"/>
                    <a:pt x="71" y="72"/>
                  </a:cubicBezTo>
                  <a:cubicBezTo>
                    <a:pt x="71" y="74"/>
                    <a:pt x="71" y="75"/>
                    <a:pt x="72" y="75"/>
                  </a:cubicBezTo>
                  <a:lnTo>
                    <a:pt x="72" y="76"/>
                  </a:lnTo>
                  <a:lnTo>
                    <a:pt x="63" y="76"/>
                  </a:lnTo>
                  <a:cubicBezTo>
                    <a:pt x="63" y="76"/>
                    <a:pt x="63" y="75"/>
                    <a:pt x="63" y="75"/>
                  </a:cubicBezTo>
                  <a:cubicBezTo>
                    <a:pt x="63" y="75"/>
                    <a:pt x="63" y="75"/>
                    <a:pt x="63" y="75"/>
                  </a:cubicBezTo>
                  <a:lnTo>
                    <a:pt x="62" y="73"/>
                  </a:lnTo>
                  <a:lnTo>
                    <a:pt x="62" y="69"/>
                  </a:lnTo>
                  <a:cubicBezTo>
                    <a:pt x="62" y="62"/>
                    <a:pt x="61" y="58"/>
                    <a:pt x="57" y="56"/>
                  </a:cubicBezTo>
                  <a:cubicBezTo>
                    <a:pt x="55" y="55"/>
                    <a:pt x="52" y="54"/>
                    <a:pt x="47" y="54"/>
                  </a:cubicBezTo>
                  <a:lnTo>
                    <a:pt x="39" y="54"/>
                  </a:lnTo>
                  <a:lnTo>
                    <a:pt x="39" y="76"/>
                  </a:lnTo>
                  <a:lnTo>
                    <a:pt x="30" y="76"/>
                  </a:lnTo>
                  <a:lnTo>
                    <a:pt x="30" y="22"/>
                  </a:lnTo>
                  <a:lnTo>
                    <a:pt x="49" y="22"/>
                  </a:lnTo>
                  <a:lnTo>
                    <a:pt x="49" y="22"/>
                  </a:lnTo>
                  <a:close/>
                  <a:moveTo>
                    <a:pt x="20" y="19"/>
                  </a:moveTo>
                  <a:lnTo>
                    <a:pt x="20" y="19"/>
                  </a:lnTo>
                  <a:cubicBezTo>
                    <a:pt x="11" y="27"/>
                    <a:pt x="7" y="37"/>
                    <a:pt x="7" y="49"/>
                  </a:cubicBezTo>
                  <a:cubicBezTo>
                    <a:pt x="7" y="61"/>
                    <a:pt x="11" y="71"/>
                    <a:pt x="20" y="79"/>
                  </a:cubicBezTo>
                  <a:cubicBezTo>
                    <a:pt x="28" y="87"/>
                    <a:pt x="38" y="92"/>
                    <a:pt x="50" y="92"/>
                  </a:cubicBezTo>
                  <a:cubicBezTo>
                    <a:pt x="61" y="92"/>
                    <a:pt x="71" y="87"/>
                    <a:pt x="80" y="79"/>
                  </a:cubicBezTo>
                  <a:cubicBezTo>
                    <a:pt x="88" y="71"/>
                    <a:pt x="92" y="61"/>
                    <a:pt x="92" y="49"/>
                  </a:cubicBezTo>
                  <a:cubicBezTo>
                    <a:pt x="92" y="37"/>
                    <a:pt x="88" y="27"/>
                    <a:pt x="80" y="19"/>
                  </a:cubicBezTo>
                  <a:cubicBezTo>
                    <a:pt x="71" y="10"/>
                    <a:pt x="61" y="6"/>
                    <a:pt x="50" y="6"/>
                  </a:cubicBezTo>
                  <a:cubicBezTo>
                    <a:pt x="38" y="6"/>
                    <a:pt x="28" y="10"/>
                    <a:pt x="20" y="19"/>
                  </a:cubicBezTo>
                  <a:close/>
                  <a:moveTo>
                    <a:pt x="85" y="84"/>
                  </a:moveTo>
                  <a:lnTo>
                    <a:pt x="85" y="84"/>
                  </a:lnTo>
                  <a:cubicBezTo>
                    <a:pt x="75" y="94"/>
                    <a:pt x="63" y="98"/>
                    <a:pt x="50" y="98"/>
                  </a:cubicBezTo>
                  <a:cubicBezTo>
                    <a:pt x="36" y="98"/>
                    <a:pt x="24" y="94"/>
                    <a:pt x="15" y="84"/>
                  </a:cubicBezTo>
                  <a:cubicBezTo>
                    <a:pt x="5" y="74"/>
                    <a:pt x="0" y="63"/>
                    <a:pt x="0" y="49"/>
                  </a:cubicBezTo>
                  <a:cubicBezTo>
                    <a:pt x="0" y="35"/>
                    <a:pt x="5" y="24"/>
                    <a:pt x="15" y="14"/>
                  </a:cubicBezTo>
                  <a:cubicBezTo>
                    <a:pt x="24" y="4"/>
                    <a:pt x="36" y="0"/>
                    <a:pt x="50" y="0"/>
                  </a:cubicBezTo>
                  <a:cubicBezTo>
                    <a:pt x="63" y="0"/>
                    <a:pt x="75" y="4"/>
                    <a:pt x="85" y="14"/>
                  </a:cubicBezTo>
                  <a:cubicBezTo>
                    <a:pt x="94" y="24"/>
                    <a:pt x="99" y="35"/>
                    <a:pt x="99" y="49"/>
                  </a:cubicBezTo>
                  <a:cubicBezTo>
                    <a:pt x="99" y="63"/>
                    <a:pt x="94" y="74"/>
                    <a:pt x="85" y="8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457200" y="8743301"/>
            <a:ext cx="297180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/>
          <a:p>
            <a:r>
              <a:rPr lang="en-US" sz="700">
                <a:solidFill>
                  <a:schemeClr val="bg2"/>
                </a:solidFill>
              </a:rPr>
              <a:t>© 2016 Teradata</a:t>
            </a:r>
            <a:endParaRPr lang="en-US" sz="7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09537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jpg>
</file>

<file path=ppt/media/image11.jpg>
</file>

<file path=ppt/media/image2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20B24A-4901-584A-9EFA-AC0C3BF0E694}" type="datetime1">
              <a:rPr lang="en-US" smtClean="0"/>
              <a:pPr/>
              <a:t>8/21/18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6468" y="8743301"/>
            <a:ext cx="109004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0C8E8817-043E-4BA1-A90E-6FB9FA409362}" type="slidenum">
              <a:rPr lang="en-US" sz="700" smtClean="0">
                <a:solidFill>
                  <a:schemeClr val="bg2"/>
                </a:solidFill>
              </a:rPr>
              <a:pPr algn="r"/>
              <a:t>‹#›</a:t>
            </a:fld>
            <a:endParaRPr lang="en-US" sz="700" dirty="0">
              <a:solidFill>
                <a:schemeClr val="bg2"/>
              </a:solidFill>
            </a:endParaRPr>
          </a:p>
        </p:txBody>
      </p:sp>
      <p:grpSp>
        <p:nvGrpSpPr>
          <p:cNvPr id="9" name="Group 4"/>
          <p:cNvGrpSpPr>
            <a:grpSpLocks noChangeAspect="1"/>
          </p:cNvGrpSpPr>
          <p:nvPr/>
        </p:nvGrpSpPr>
        <p:grpSpPr bwMode="auto">
          <a:xfrm>
            <a:off x="6010878" y="8738453"/>
            <a:ext cx="531812" cy="119063"/>
            <a:chOff x="5137" y="4139"/>
            <a:chExt cx="335" cy="75"/>
          </a:xfrm>
          <a:solidFill>
            <a:schemeClr val="accent1"/>
          </a:solidFill>
        </p:grpSpPr>
        <p:sp>
          <p:nvSpPr>
            <p:cNvPr id="10" name="Freeform 5"/>
            <p:cNvSpPr>
              <a:spLocks noEditPoints="1"/>
            </p:cNvSpPr>
            <p:nvPr userDrawn="1"/>
          </p:nvSpPr>
          <p:spPr bwMode="auto">
            <a:xfrm>
              <a:off x="5137" y="4139"/>
              <a:ext cx="324" cy="75"/>
            </a:xfrm>
            <a:custGeom>
              <a:avLst/>
              <a:gdLst>
                <a:gd name="T0" fmla="*/ 660 w 3745"/>
                <a:gd name="T1" fmla="*/ 0 h 863"/>
                <a:gd name="T2" fmla="*/ 0 w 3745"/>
                <a:gd name="T3" fmla="*/ 73 h 863"/>
                <a:gd name="T4" fmla="*/ 292 w 3745"/>
                <a:gd name="T5" fmla="*/ 804 h 863"/>
                <a:gd name="T6" fmla="*/ 399 w 3745"/>
                <a:gd name="T7" fmla="*/ 863 h 863"/>
                <a:gd name="T8" fmla="*/ 637 w 3745"/>
                <a:gd name="T9" fmla="*/ 73 h 863"/>
                <a:gd name="T10" fmla="*/ 660 w 3745"/>
                <a:gd name="T11" fmla="*/ 0 h 863"/>
                <a:gd name="T12" fmla="*/ 2673 w 3745"/>
                <a:gd name="T13" fmla="*/ 181 h 863"/>
                <a:gd name="T14" fmla="*/ 2408 w 3745"/>
                <a:gd name="T15" fmla="*/ 768 h 863"/>
                <a:gd name="T16" fmla="*/ 2522 w 3745"/>
                <a:gd name="T17" fmla="*/ 729 h 863"/>
                <a:gd name="T18" fmla="*/ 2698 w 3745"/>
                <a:gd name="T19" fmla="*/ 596 h 863"/>
                <a:gd name="T20" fmla="*/ 2590 w 3745"/>
                <a:gd name="T21" fmla="*/ 533 h 863"/>
                <a:gd name="T22" fmla="*/ 2812 w 3745"/>
                <a:gd name="T23" fmla="*/ 729 h 863"/>
                <a:gd name="T24" fmla="*/ 2941 w 3745"/>
                <a:gd name="T25" fmla="*/ 768 h 863"/>
                <a:gd name="T26" fmla="*/ 2673 w 3745"/>
                <a:gd name="T27" fmla="*/ 181 h 863"/>
                <a:gd name="T28" fmla="*/ 3529 w 3745"/>
                <a:gd name="T29" fmla="*/ 203 h 863"/>
                <a:gd name="T30" fmla="*/ 3425 w 3745"/>
                <a:gd name="T31" fmla="*/ 203 h 863"/>
                <a:gd name="T32" fmla="*/ 3252 w 3745"/>
                <a:gd name="T33" fmla="*/ 768 h 863"/>
                <a:gd name="T34" fmla="*/ 3374 w 3745"/>
                <a:gd name="T35" fmla="*/ 596 h 863"/>
                <a:gd name="T36" fmla="*/ 3483 w 3745"/>
                <a:gd name="T37" fmla="*/ 533 h 863"/>
                <a:gd name="T38" fmla="*/ 3473 w 3745"/>
                <a:gd name="T39" fmla="*/ 310 h 863"/>
                <a:gd name="T40" fmla="*/ 3695 w 3745"/>
                <a:gd name="T41" fmla="*/ 768 h 863"/>
                <a:gd name="T42" fmla="*/ 3529 w 3745"/>
                <a:gd name="T43" fmla="*/ 203 h 863"/>
                <a:gd name="T44" fmla="*/ 1655 w 3745"/>
                <a:gd name="T45" fmla="*/ 181 h 863"/>
                <a:gd name="T46" fmla="*/ 1603 w 3745"/>
                <a:gd name="T47" fmla="*/ 203 h 863"/>
                <a:gd name="T48" fmla="*/ 1247 w 3745"/>
                <a:gd name="T49" fmla="*/ 515 h 863"/>
                <a:gd name="T50" fmla="*/ 1374 w 3745"/>
                <a:gd name="T51" fmla="*/ 336 h 863"/>
                <a:gd name="T52" fmla="*/ 969 w 3745"/>
                <a:gd name="T53" fmla="*/ 189 h 863"/>
                <a:gd name="T54" fmla="*/ 737 w 3745"/>
                <a:gd name="T55" fmla="*/ 704 h 863"/>
                <a:gd name="T56" fmla="*/ 625 w 3745"/>
                <a:gd name="T57" fmla="*/ 488 h 863"/>
                <a:gd name="T58" fmla="*/ 816 w 3745"/>
                <a:gd name="T59" fmla="*/ 424 h 863"/>
                <a:gd name="T60" fmla="*/ 625 w 3745"/>
                <a:gd name="T61" fmla="*/ 253 h 863"/>
                <a:gd name="T62" fmla="*/ 897 w 3745"/>
                <a:gd name="T63" fmla="*/ 189 h 863"/>
                <a:gd name="T64" fmla="*/ 520 w 3745"/>
                <a:gd name="T65" fmla="*/ 590 h 863"/>
                <a:gd name="T66" fmla="*/ 1074 w 3745"/>
                <a:gd name="T67" fmla="*/ 766 h 863"/>
                <a:gd name="T68" fmla="*/ 1149 w 3745"/>
                <a:gd name="T69" fmla="*/ 253 h 863"/>
                <a:gd name="T70" fmla="*/ 1271 w 3745"/>
                <a:gd name="T71" fmla="*/ 387 h 863"/>
                <a:gd name="T72" fmla="*/ 1110 w 3745"/>
                <a:gd name="T73" fmla="*/ 461 h 863"/>
                <a:gd name="T74" fmla="*/ 1338 w 3745"/>
                <a:gd name="T75" fmla="*/ 768 h 863"/>
                <a:gd name="T76" fmla="*/ 1505 w 3745"/>
                <a:gd name="T77" fmla="*/ 729 h 863"/>
                <a:gd name="T78" fmla="*/ 1680 w 3745"/>
                <a:gd name="T79" fmla="*/ 596 h 863"/>
                <a:gd name="T80" fmla="*/ 1573 w 3745"/>
                <a:gd name="T81" fmla="*/ 533 h 863"/>
                <a:gd name="T82" fmla="*/ 1795 w 3745"/>
                <a:gd name="T83" fmla="*/ 729 h 863"/>
                <a:gd name="T84" fmla="*/ 1923 w 3745"/>
                <a:gd name="T85" fmla="*/ 768 h 863"/>
                <a:gd name="T86" fmla="*/ 1655 w 3745"/>
                <a:gd name="T87" fmla="*/ 181 h 863"/>
                <a:gd name="T88" fmla="*/ 2304 w 3745"/>
                <a:gd name="T89" fmla="*/ 530 h 863"/>
                <a:gd name="T90" fmla="*/ 2068 w 3745"/>
                <a:gd name="T91" fmla="*/ 704 h 863"/>
                <a:gd name="T92" fmla="*/ 2159 w 3745"/>
                <a:gd name="T93" fmla="*/ 253 h 863"/>
                <a:gd name="T94" fmla="*/ 2304 w 3745"/>
                <a:gd name="T95" fmla="*/ 530 h 863"/>
                <a:gd name="T96" fmla="*/ 2409 w 3745"/>
                <a:gd name="T97" fmla="*/ 432 h 863"/>
                <a:gd name="T98" fmla="*/ 2159 w 3745"/>
                <a:gd name="T99" fmla="*/ 189 h 863"/>
                <a:gd name="T100" fmla="*/ 1963 w 3745"/>
                <a:gd name="T101" fmla="*/ 709 h 863"/>
                <a:gd name="T102" fmla="*/ 2159 w 3745"/>
                <a:gd name="T103" fmla="*/ 768 h 863"/>
                <a:gd name="T104" fmla="*/ 2409 w 3745"/>
                <a:gd name="T105" fmla="*/ 530 h 863"/>
                <a:gd name="T106" fmla="*/ 2409 w 3745"/>
                <a:gd name="T107" fmla="*/ 432 h 863"/>
                <a:gd name="T108" fmla="*/ 3332 w 3745"/>
                <a:gd name="T109" fmla="*/ 190 h 863"/>
                <a:gd name="T110" fmla="*/ 2831 w 3745"/>
                <a:gd name="T111" fmla="*/ 254 h 863"/>
                <a:gd name="T112" fmla="*/ 3028 w 3745"/>
                <a:gd name="T113" fmla="*/ 710 h 863"/>
                <a:gd name="T114" fmla="*/ 3135 w 3745"/>
                <a:gd name="T115" fmla="*/ 768 h 863"/>
                <a:gd name="T116" fmla="*/ 3313 w 3745"/>
                <a:gd name="T117" fmla="*/ 254 h 8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45" h="863">
                  <a:moveTo>
                    <a:pt x="660" y="0"/>
                  </a:moveTo>
                  <a:lnTo>
                    <a:pt x="660" y="0"/>
                  </a:lnTo>
                  <a:lnTo>
                    <a:pt x="22" y="0"/>
                  </a:lnTo>
                  <a:lnTo>
                    <a:pt x="0" y="73"/>
                  </a:lnTo>
                  <a:lnTo>
                    <a:pt x="292" y="73"/>
                  </a:lnTo>
                  <a:lnTo>
                    <a:pt x="292" y="804"/>
                  </a:lnTo>
                  <a:cubicBezTo>
                    <a:pt x="292" y="843"/>
                    <a:pt x="316" y="863"/>
                    <a:pt x="360" y="863"/>
                  </a:cubicBezTo>
                  <a:lnTo>
                    <a:pt x="399" y="863"/>
                  </a:lnTo>
                  <a:lnTo>
                    <a:pt x="399" y="73"/>
                  </a:lnTo>
                  <a:lnTo>
                    <a:pt x="637" y="73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2673" y="181"/>
                  </a:moveTo>
                  <a:lnTo>
                    <a:pt x="2673" y="181"/>
                  </a:lnTo>
                  <a:cubicBezTo>
                    <a:pt x="2647" y="181"/>
                    <a:pt x="2626" y="190"/>
                    <a:pt x="2621" y="203"/>
                  </a:cubicBezTo>
                  <a:lnTo>
                    <a:pt x="2408" y="768"/>
                  </a:lnTo>
                  <a:lnTo>
                    <a:pt x="2448" y="768"/>
                  </a:lnTo>
                  <a:cubicBezTo>
                    <a:pt x="2491" y="768"/>
                    <a:pt x="2509" y="764"/>
                    <a:pt x="2522" y="729"/>
                  </a:cubicBezTo>
                  <a:lnTo>
                    <a:pt x="2570" y="596"/>
                  </a:lnTo>
                  <a:lnTo>
                    <a:pt x="2698" y="596"/>
                  </a:lnTo>
                  <a:lnTo>
                    <a:pt x="2679" y="533"/>
                  </a:lnTo>
                  <a:lnTo>
                    <a:pt x="2590" y="533"/>
                  </a:lnTo>
                  <a:lnTo>
                    <a:pt x="2669" y="310"/>
                  </a:lnTo>
                  <a:lnTo>
                    <a:pt x="2812" y="729"/>
                  </a:lnTo>
                  <a:cubicBezTo>
                    <a:pt x="2824" y="764"/>
                    <a:pt x="2845" y="768"/>
                    <a:pt x="2891" y="768"/>
                  </a:cubicBezTo>
                  <a:lnTo>
                    <a:pt x="2941" y="768"/>
                  </a:lnTo>
                  <a:lnTo>
                    <a:pt x="2725" y="203"/>
                  </a:lnTo>
                  <a:cubicBezTo>
                    <a:pt x="2720" y="190"/>
                    <a:pt x="2697" y="181"/>
                    <a:pt x="2673" y="181"/>
                  </a:cubicBezTo>
                  <a:close/>
                  <a:moveTo>
                    <a:pt x="3529" y="203"/>
                  </a:moveTo>
                  <a:lnTo>
                    <a:pt x="3529" y="203"/>
                  </a:lnTo>
                  <a:cubicBezTo>
                    <a:pt x="3524" y="190"/>
                    <a:pt x="3501" y="181"/>
                    <a:pt x="3477" y="181"/>
                  </a:cubicBezTo>
                  <a:cubicBezTo>
                    <a:pt x="3451" y="181"/>
                    <a:pt x="3430" y="190"/>
                    <a:pt x="3425" y="203"/>
                  </a:cubicBezTo>
                  <a:lnTo>
                    <a:pt x="3212" y="768"/>
                  </a:lnTo>
                  <a:lnTo>
                    <a:pt x="3252" y="768"/>
                  </a:lnTo>
                  <a:cubicBezTo>
                    <a:pt x="3294" y="768"/>
                    <a:pt x="3313" y="764"/>
                    <a:pt x="3326" y="729"/>
                  </a:cubicBezTo>
                  <a:lnTo>
                    <a:pt x="3374" y="596"/>
                  </a:lnTo>
                  <a:lnTo>
                    <a:pt x="3502" y="596"/>
                  </a:lnTo>
                  <a:lnTo>
                    <a:pt x="3483" y="533"/>
                  </a:lnTo>
                  <a:lnTo>
                    <a:pt x="3394" y="533"/>
                  </a:lnTo>
                  <a:lnTo>
                    <a:pt x="3473" y="310"/>
                  </a:lnTo>
                  <a:lnTo>
                    <a:pt x="3616" y="729"/>
                  </a:lnTo>
                  <a:cubicBezTo>
                    <a:pt x="3628" y="764"/>
                    <a:pt x="3649" y="768"/>
                    <a:pt x="3695" y="768"/>
                  </a:cubicBezTo>
                  <a:lnTo>
                    <a:pt x="3745" y="768"/>
                  </a:lnTo>
                  <a:lnTo>
                    <a:pt x="3529" y="203"/>
                  </a:lnTo>
                  <a:lnTo>
                    <a:pt x="3529" y="203"/>
                  </a:lnTo>
                  <a:close/>
                  <a:moveTo>
                    <a:pt x="1655" y="181"/>
                  </a:moveTo>
                  <a:lnTo>
                    <a:pt x="1655" y="181"/>
                  </a:lnTo>
                  <a:cubicBezTo>
                    <a:pt x="1630" y="181"/>
                    <a:pt x="1608" y="190"/>
                    <a:pt x="1603" y="203"/>
                  </a:cubicBezTo>
                  <a:lnTo>
                    <a:pt x="1399" y="746"/>
                  </a:lnTo>
                  <a:lnTo>
                    <a:pt x="1247" y="515"/>
                  </a:lnTo>
                  <a:cubicBezTo>
                    <a:pt x="1327" y="501"/>
                    <a:pt x="1374" y="459"/>
                    <a:pt x="1374" y="387"/>
                  </a:cubicBezTo>
                  <a:lnTo>
                    <a:pt x="1374" y="336"/>
                  </a:lnTo>
                  <a:cubicBezTo>
                    <a:pt x="1374" y="232"/>
                    <a:pt x="1277" y="189"/>
                    <a:pt x="1149" y="189"/>
                  </a:cubicBezTo>
                  <a:lnTo>
                    <a:pt x="969" y="189"/>
                  </a:lnTo>
                  <a:lnTo>
                    <a:pt x="969" y="704"/>
                  </a:lnTo>
                  <a:lnTo>
                    <a:pt x="737" y="704"/>
                  </a:lnTo>
                  <a:cubicBezTo>
                    <a:pt x="646" y="704"/>
                    <a:pt x="625" y="684"/>
                    <a:pt x="625" y="590"/>
                  </a:cubicBezTo>
                  <a:lnTo>
                    <a:pt x="625" y="488"/>
                  </a:lnTo>
                  <a:lnTo>
                    <a:pt x="797" y="488"/>
                  </a:lnTo>
                  <a:lnTo>
                    <a:pt x="816" y="424"/>
                  </a:lnTo>
                  <a:lnTo>
                    <a:pt x="625" y="424"/>
                  </a:lnTo>
                  <a:lnTo>
                    <a:pt x="625" y="253"/>
                  </a:lnTo>
                  <a:lnTo>
                    <a:pt x="878" y="253"/>
                  </a:lnTo>
                  <a:lnTo>
                    <a:pt x="897" y="189"/>
                  </a:lnTo>
                  <a:lnTo>
                    <a:pt x="520" y="189"/>
                  </a:lnTo>
                  <a:lnTo>
                    <a:pt x="520" y="590"/>
                  </a:lnTo>
                  <a:cubicBezTo>
                    <a:pt x="520" y="724"/>
                    <a:pt x="552" y="768"/>
                    <a:pt x="735" y="768"/>
                  </a:cubicBezTo>
                  <a:lnTo>
                    <a:pt x="1074" y="766"/>
                  </a:lnTo>
                  <a:lnTo>
                    <a:pt x="1074" y="253"/>
                  </a:lnTo>
                  <a:lnTo>
                    <a:pt x="1149" y="253"/>
                  </a:lnTo>
                  <a:cubicBezTo>
                    <a:pt x="1230" y="253"/>
                    <a:pt x="1271" y="282"/>
                    <a:pt x="1271" y="337"/>
                  </a:cubicBezTo>
                  <a:lnTo>
                    <a:pt x="1271" y="387"/>
                  </a:lnTo>
                  <a:cubicBezTo>
                    <a:pt x="1271" y="443"/>
                    <a:pt x="1220" y="461"/>
                    <a:pt x="1157" y="461"/>
                  </a:cubicBezTo>
                  <a:lnTo>
                    <a:pt x="1110" y="461"/>
                  </a:lnTo>
                  <a:lnTo>
                    <a:pt x="1269" y="733"/>
                  </a:lnTo>
                  <a:cubicBezTo>
                    <a:pt x="1287" y="765"/>
                    <a:pt x="1296" y="768"/>
                    <a:pt x="1338" y="768"/>
                  </a:cubicBezTo>
                  <a:lnTo>
                    <a:pt x="1430" y="768"/>
                  </a:lnTo>
                  <a:cubicBezTo>
                    <a:pt x="1473" y="768"/>
                    <a:pt x="1492" y="764"/>
                    <a:pt x="1505" y="729"/>
                  </a:cubicBezTo>
                  <a:lnTo>
                    <a:pt x="1552" y="596"/>
                  </a:lnTo>
                  <a:lnTo>
                    <a:pt x="1680" y="596"/>
                  </a:lnTo>
                  <a:lnTo>
                    <a:pt x="1661" y="533"/>
                  </a:lnTo>
                  <a:lnTo>
                    <a:pt x="1573" y="533"/>
                  </a:lnTo>
                  <a:lnTo>
                    <a:pt x="1652" y="310"/>
                  </a:lnTo>
                  <a:lnTo>
                    <a:pt x="1795" y="729"/>
                  </a:lnTo>
                  <a:cubicBezTo>
                    <a:pt x="1807" y="764"/>
                    <a:pt x="1827" y="768"/>
                    <a:pt x="1873" y="768"/>
                  </a:cubicBezTo>
                  <a:lnTo>
                    <a:pt x="1923" y="768"/>
                  </a:lnTo>
                  <a:lnTo>
                    <a:pt x="1707" y="203"/>
                  </a:lnTo>
                  <a:cubicBezTo>
                    <a:pt x="1702" y="190"/>
                    <a:pt x="1679" y="181"/>
                    <a:pt x="1655" y="181"/>
                  </a:cubicBezTo>
                  <a:close/>
                  <a:moveTo>
                    <a:pt x="2304" y="530"/>
                  </a:moveTo>
                  <a:lnTo>
                    <a:pt x="2304" y="530"/>
                  </a:lnTo>
                  <a:cubicBezTo>
                    <a:pt x="2304" y="647"/>
                    <a:pt x="2266" y="704"/>
                    <a:pt x="2162" y="704"/>
                  </a:cubicBezTo>
                  <a:lnTo>
                    <a:pt x="2068" y="704"/>
                  </a:lnTo>
                  <a:lnTo>
                    <a:pt x="2068" y="253"/>
                  </a:lnTo>
                  <a:lnTo>
                    <a:pt x="2159" y="253"/>
                  </a:lnTo>
                  <a:cubicBezTo>
                    <a:pt x="2266" y="253"/>
                    <a:pt x="2304" y="316"/>
                    <a:pt x="2304" y="433"/>
                  </a:cubicBezTo>
                  <a:lnTo>
                    <a:pt x="2304" y="530"/>
                  </a:lnTo>
                  <a:lnTo>
                    <a:pt x="2304" y="530"/>
                  </a:lnTo>
                  <a:close/>
                  <a:moveTo>
                    <a:pt x="2409" y="432"/>
                  </a:moveTo>
                  <a:lnTo>
                    <a:pt x="2409" y="432"/>
                  </a:lnTo>
                  <a:cubicBezTo>
                    <a:pt x="2409" y="270"/>
                    <a:pt x="2326" y="189"/>
                    <a:pt x="2159" y="189"/>
                  </a:cubicBezTo>
                  <a:lnTo>
                    <a:pt x="1963" y="189"/>
                  </a:lnTo>
                  <a:lnTo>
                    <a:pt x="1963" y="709"/>
                  </a:lnTo>
                  <a:cubicBezTo>
                    <a:pt x="1963" y="748"/>
                    <a:pt x="1984" y="768"/>
                    <a:pt x="2029" y="768"/>
                  </a:cubicBezTo>
                  <a:lnTo>
                    <a:pt x="2159" y="768"/>
                  </a:lnTo>
                  <a:lnTo>
                    <a:pt x="2180" y="767"/>
                  </a:lnTo>
                  <a:cubicBezTo>
                    <a:pt x="2337" y="761"/>
                    <a:pt x="2409" y="693"/>
                    <a:pt x="2409" y="530"/>
                  </a:cubicBezTo>
                  <a:lnTo>
                    <a:pt x="2409" y="432"/>
                  </a:lnTo>
                  <a:lnTo>
                    <a:pt x="2409" y="432"/>
                  </a:lnTo>
                  <a:close/>
                  <a:moveTo>
                    <a:pt x="3332" y="190"/>
                  </a:moveTo>
                  <a:lnTo>
                    <a:pt x="3332" y="190"/>
                  </a:lnTo>
                  <a:lnTo>
                    <a:pt x="2851" y="190"/>
                  </a:lnTo>
                  <a:lnTo>
                    <a:pt x="2831" y="254"/>
                  </a:lnTo>
                  <a:lnTo>
                    <a:pt x="3028" y="254"/>
                  </a:lnTo>
                  <a:lnTo>
                    <a:pt x="3028" y="710"/>
                  </a:lnTo>
                  <a:cubicBezTo>
                    <a:pt x="3028" y="749"/>
                    <a:pt x="3052" y="768"/>
                    <a:pt x="3096" y="768"/>
                  </a:cubicBezTo>
                  <a:lnTo>
                    <a:pt x="3135" y="768"/>
                  </a:lnTo>
                  <a:lnTo>
                    <a:pt x="3135" y="254"/>
                  </a:lnTo>
                  <a:lnTo>
                    <a:pt x="3313" y="254"/>
                  </a:lnTo>
                  <a:lnTo>
                    <a:pt x="3332" y="19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 noEditPoints="1"/>
            </p:cNvSpPr>
            <p:nvPr userDrawn="1"/>
          </p:nvSpPr>
          <p:spPr bwMode="auto">
            <a:xfrm>
              <a:off x="5464" y="4197"/>
              <a:ext cx="8" cy="9"/>
            </a:xfrm>
            <a:custGeom>
              <a:avLst/>
              <a:gdLst>
                <a:gd name="T0" fmla="*/ 59 w 99"/>
                <a:gd name="T1" fmla="*/ 30 h 98"/>
                <a:gd name="T2" fmla="*/ 59 w 99"/>
                <a:gd name="T3" fmla="*/ 30 h 98"/>
                <a:gd name="T4" fmla="*/ 47 w 99"/>
                <a:gd name="T5" fmla="*/ 28 h 98"/>
                <a:gd name="T6" fmla="*/ 39 w 99"/>
                <a:gd name="T7" fmla="*/ 28 h 98"/>
                <a:gd name="T8" fmla="*/ 39 w 99"/>
                <a:gd name="T9" fmla="*/ 48 h 98"/>
                <a:gd name="T10" fmla="*/ 48 w 99"/>
                <a:gd name="T11" fmla="*/ 48 h 98"/>
                <a:gd name="T12" fmla="*/ 57 w 99"/>
                <a:gd name="T13" fmla="*/ 46 h 98"/>
                <a:gd name="T14" fmla="*/ 63 w 99"/>
                <a:gd name="T15" fmla="*/ 38 h 98"/>
                <a:gd name="T16" fmla="*/ 59 w 99"/>
                <a:gd name="T17" fmla="*/ 30 h 98"/>
                <a:gd name="T18" fmla="*/ 49 w 99"/>
                <a:gd name="T19" fmla="*/ 22 h 98"/>
                <a:gd name="T20" fmla="*/ 49 w 99"/>
                <a:gd name="T21" fmla="*/ 22 h 98"/>
                <a:gd name="T22" fmla="*/ 63 w 99"/>
                <a:gd name="T23" fmla="*/ 23 h 98"/>
                <a:gd name="T24" fmla="*/ 72 w 99"/>
                <a:gd name="T25" fmla="*/ 37 h 98"/>
                <a:gd name="T26" fmla="*/ 66 w 99"/>
                <a:gd name="T27" fmla="*/ 48 h 98"/>
                <a:gd name="T28" fmla="*/ 59 w 99"/>
                <a:gd name="T29" fmla="*/ 51 h 98"/>
                <a:gd name="T30" fmla="*/ 68 w 99"/>
                <a:gd name="T31" fmla="*/ 56 h 98"/>
                <a:gd name="T32" fmla="*/ 71 w 99"/>
                <a:gd name="T33" fmla="*/ 64 h 98"/>
                <a:gd name="T34" fmla="*/ 71 w 99"/>
                <a:gd name="T35" fmla="*/ 68 h 98"/>
                <a:gd name="T36" fmla="*/ 71 w 99"/>
                <a:gd name="T37" fmla="*/ 72 h 98"/>
                <a:gd name="T38" fmla="*/ 72 w 99"/>
                <a:gd name="T39" fmla="*/ 75 h 98"/>
                <a:gd name="T40" fmla="*/ 72 w 99"/>
                <a:gd name="T41" fmla="*/ 76 h 98"/>
                <a:gd name="T42" fmla="*/ 63 w 99"/>
                <a:gd name="T43" fmla="*/ 76 h 98"/>
                <a:gd name="T44" fmla="*/ 63 w 99"/>
                <a:gd name="T45" fmla="*/ 75 h 98"/>
                <a:gd name="T46" fmla="*/ 63 w 99"/>
                <a:gd name="T47" fmla="*/ 75 h 98"/>
                <a:gd name="T48" fmla="*/ 62 w 99"/>
                <a:gd name="T49" fmla="*/ 73 h 98"/>
                <a:gd name="T50" fmla="*/ 62 w 99"/>
                <a:gd name="T51" fmla="*/ 69 h 98"/>
                <a:gd name="T52" fmla="*/ 57 w 99"/>
                <a:gd name="T53" fmla="*/ 56 h 98"/>
                <a:gd name="T54" fmla="*/ 47 w 99"/>
                <a:gd name="T55" fmla="*/ 54 h 98"/>
                <a:gd name="T56" fmla="*/ 39 w 99"/>
                <a:gd name="T57" fmla="*/ 54 h 98"/>
                <a:gd name="T58" fmla="*/ 39 w 99"/>
                <a:gd name="T59" fmla="*/ 76 h 98"/>
                <a:gd name="T60" fmla="*/ 30 w 99"/>
                <a:gd name="T61" fmla="*/ 76 h 98"/>
                <a:gd name="T62" fmla="*/ 30 w 99"/>
                <a:gd name="T63" fmla="*/ 22 h 98"/>
                <a:gd name="T64" fmla="*/ 49 w 99"/>
                <a:gd name="T65" fmla="*/ 22 h 98"/>
                <a:gd name="T66" fmla="*/ 49 w 99"/>
                <a:gd name="T67" fmla="*/ 22 h 98"/>
                <a:gd name="T68" fmla="*/ 20 w 99"/>
                <a:gd name="T69" fmla="*/ 19 h 98"/>
                <a:gd name="T70" fmla="*/ 20 w 99"/>
                <a:gd name="T71" fmla="*/ 19 h 98"/>
                <a:gd name="T72" fmla="*/ 7 w 99"/>
                <a:gd name="T73" fmla="*/ 49 h 98"/>
                <a:gd name="T74" fmla="*/ 20 w 99"/>
                <a:gd name="T75" fmla="*/ 79 h 98"/>
                <a:gd name="T76" fmla="*/ 50 w 99"/>
                <a:gd name="T77" fmla="*/ 92 h 98"/>
                <a:gd name="T78" fmla="*/ 80 w 99"/>
                <a:gd name="T79" fmla="*/ 79 h 98"/>
                <a:gd name="T80" fmla="*/ 92 w 99"/>
                <a:gd name="T81" fmla="*/ 49 h 98"/>
                <a:gd name="T82" fmla="*/ 80 w 99"/>
                <a:gd name="T83" fmla="*/ 19 h 98"/>
                <a:gd name="T84" fmla="*/ 50 w 99"/>
                <a:gd name="T85" fmla="*/ 6 h 98"/>
                <a:gd name="T86" fmla="*/ 20 w 99"/>
                <a:gd name="T87" fmla="*/ 19 h 98"/>
                <a:gd name="T88" fmla="*/ 85 w 99"/>
                <a:gd name="T89" fmla="*/ 84 h 98"/>
                <a:gd name="T90" fmla="*/ 85 w 99"/>
                <a:gd name="T91" fmla="*/ 84 h 98"/>
                <a:gd name="T92" fmla="*/ 50 w 99"/>
                <a:gd name="T93" fmla="*/ 98 h 98"/>
                <a:gd name="T94" fmla="*/ 15 w 99"/>
                <a:gd name="T95" fmla="*/ 84 h 98"/>
                <a:gd name="T96" fmla="*/ 0 w 99"/>
                <a:gd name="T97" fmla="*/ 49 h 98"/>
                <a:gd name="T98" fmla="*/ 15 w 99"/>
                <a:gd name="T99" fmla="*/ 14 h 98"/>
                <a:gd name="T100" fmla="*/ 50 w 99"/>
                <a:gd name="T101" fmla="*/ 0 h 98"/>
                <a:gd name="T102" fmla="*/ 85 w 99"/>
                <a:gd name="T103" fmla="*/ 14 h 98"/>
                <a:gd name="T104" fmla="*/ 99 w 99"/>
                <a:gd name="T105" fmla="*/ 49 h 98"/>
                <a:gd name="T106" fmla="*/ 85 w 99"/>
                <a:gd name="T107" fmla="*/ 8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9" h="98">
                  <a:moveTo>
                    <a:pt x="59" y="30"/>
                  </a:moveTo>
                  <a:lnTo>
                    <a:pt x="59" y="30"/>
                  </a:lnTo>
                  <a:cubicBezTo>
                    <a:pt x="57" y="29"/>
                    <a:pt x="53" y="28"/>
                    <a:pt x="47" y="28"/>
                  </a:cubicBezTo>
                  <a:lnTo>
                    <a:pt x="39" y="28"/>
                  </a:lnTo>
                  <a:lnTo>
                    <a:pt x="39" y="48"/>
                  </a:lnTo>
                  <a:lnTo>
                    <a:pt x="48" y="48"/>
                  </a:lnTo>
                  <a:cubicBezTo>
                    <a:pt x="52" y="48"/>
                    <a:pt x="55" y="47"/>
                    <a:pt x="57" y="46"/>
                  </a:cubicBezTo>
                  <a:cubicBezTo>
                    <a:pt x="61" y="45"/>
                    <a:pt x="63" y="42"/>
                    <a:pt x="63" y="38"/>
                  </a:cubicBezTo>
                  <a:cubicBezTo>
                    <a:pt x="63" y="34"/>
                    <a:pt x="61" y="31"/>
                    <a:pt x="59" y="30"/>
                  </a:cubicBezTo>
                  <a:close/>
                  <a:moveTo>
                    <a:pt x="49" y="22"/>
                  </a:moveTo>
                  <a:lnTo>
                    <a:pt x="49" y="22"/>
                  </a:lnTo>
                  <a:cubicBezTo>
                    <a:pt x="55" y="22"/>
                    <a:pt x="60" y="22"/>
                    <a:pt x="63" y="23"/>
                  </a:cubicBezTo>
                  <a:cubicBezTo>
                    <a:pt x="69" y="26"/>
                    <a:pt x="72" y="30"/>
                    <a:pt x="72" y="37"/>
                  </a:cubicBezTo>
                  <a:cubicBezTo>
                    <a:pt x="72" y="42"/>
                    <a:pt x="70" y="46"/>
                    <a:pt x="66" y="48"/>
                  </a:cubicBezTo>
                  <a:cubicBezTo>
                    <a:pt x="65" y="49"/>
                    <a:pt x="62" y="50"/>
                    <a:pt x="59" y="51"/>
                  </a:cubicBezTo>
                  <a:cubicBezTo>
                    <a:pt x="63" y="51"/>
                    <a:pt x="66" y="53"/>
                    <a:pt x="68" y="56"/>
                  </a:cubicBezTo>
                  <a:cubicBezTo>
                    <a:pt x="70" y="59"/>
                    <a:pt x="71" y="62"/>
                    <a:pt x="71" y="64"/>
                  </a:cubicBezTo>
                  <a:lnTo>
                    <a:pt x="71" y="68"/>
                  </a:lnTo>
                  <a:cubicBezTo>
                    <a:pt x="71" y="69"/>
                    <a:pt x="71" y="71"/>
                    <a:pt x="71" y="72"/>
                  </a:cubicBezTo>
                  <a:cubicBezTo>
                    <a:pt x="71" y="74"/>
                    <a:pt x="71" y="75"/>
                    <a:pt x="72" y="75"/>
                  </a:cubicBezTo>
                  <a:lnTo>
                    <a:pt x="72" y="76"/>
                  </a:lnTo>
                  <a:lnTo>
                    <a:pt x="63" y="76"/>
                  </a:lnTo>
                  <a:cubicBezTo>
                    <a:pt x="63" y="76"/>
                    <a:pt x="63" y="75"/>
                    <a:pt x="63" y="75"/>
                  </a:cubicBezTo>
                  <a:cubicBezTo>
                    <a:pt x="63" y="75"/>
                    <a:pt x="63" y="75"/>
                    <a:pt x="63" y="75"/>
                  </a:cubicBezTo>
                  <a:lnTo>
                    <a:pt x="62" y="73"/>
                  </a:lnTo>
                  <a:lnTo>
                    <a:pt x="62" y="69"/>
                  </a:lnTo>
                  <a:cubicBezTo>
                    <a:pt x="62" y="62"/>
                    <a:pt x="61" y="58"/>
                    <a:pt x="57" y="56"/>
                  </a:cubicBezTo>
                  <a:cubicBezTo>
                    <a:pt x="55" y="55"/>
                    <a:pt x="52" y="54"/>
                    <a:pt x="47" y="54"/>
                  </a:cubicBezTo>
                  <a:lnTo>
                    <a:pt x="39" y="54"/>
                  </a:lnTo>
                  <a:lnTo>
                    <a:pt x="39" y="76"/>
                  </a:lnTo>
                  <a:lnTo>
                    <a:pt x="30" y="76"/>
                  </a:lnTo>
                  <a:lnTo>
                    <a:pt x="30" y="22"/>
                  </a:lnTo>
                  <a:lnTo>
                    <a:pt x="49" y="22"/>
                  </a:lnTo>
                  <a:lnTo>
                    <a:pt x="49" y="22"/>
                  </a:lnTo>
                  <a:close/>
                  <a:moveTo>
                    <a:pt x="20" y="19"/>
                  </a:moveTo>
                  <a:lnTo>
                    <a:pt x="20" y="19"/>
                  </a:lnTo>
                  <a:cubicBezTo>
                    <a:pt x="11" y="27"/>
                    <a:pt x="7" y="37"/>
                    <a:pt x="7" y="49"/>
                  </a:cubicBezTo>
                  <a:cubicBezTo>
                    <a:pt x="7" y="61"/>
                    <a:pt x="11" y="71"/>
                    <a:pt x="20" y="79"/>
                  </a:cubicBezTo>
                  <a:cubicBezTo>
                    <a:pt x="28" y="87"/>
                    <a:pt x="38" y="92"/>
                    <a:pt x="50" y="92"/>
                  </a:cubicBezTo>
                  <a:cubicBezTo>
                    <a:pt x="61" y="92"/>
                    <a:pt x="71" y="87"/>
                    <a:pt x="80" y="79"/>
                  </a:cubicBezTo>
                  <a:cubicBezTo>
                    <a:pt x="88" y="71"/>
                    <a:pt x="92" y="61"/>
                    <a:pt x="92" y="49"/>
                  </a:cubicBezTo>
                  <a:cubicBezTo>
                    <a:pt x="92" y="37"/>
                    <a:pt x="88" y="27"/>
                    <a:pt x="80" y="19"/>
                  </a:cubicBezTo>
                  <a:cubicBezTo>
                    <a:pt x="71" y="10"/>
                    <a:pt x="61" y="6"/>
                    <a:pt x="50" y="6"/>
                  </a:cubicBezTo>
                  <a:cubicBezTo>
                    <a:pt x="38" y="6"/>
                    <a:pt x="28" y="10"/>
                    <a:pt x="20" y="19"/>
                  </a:cubicBezTo>
                  <a:close/>
                  <a:moveTo>
                    <a:pt x="85" y="84"/>
                  </a:moveTo>
                  <a:lnTo>
                    <a:pt x="85" y="84"/>
                  </a:lnTo>
                  <a:cubicBezTo>
                    <a:pt x="75" y="94"/>
                    <a:pt x="63" y="98"/>
                    <a:pt x="50" y="98"/>
                  </a:cubicBezTo>
                  <a:cubicBezTo>
                    <a:pt x="36" y="98"/>
                    <a:pt x="24" y="94"/>
                    <a:pt x="15" y="84"/>
                  </a:cubicBezTo>
                  <a:cubicBezTo>
                    <a:pt x="5" y="74"/>
                    <a:pt x="0" y="63"/>
                    <a:pt x="0" y="49"/>
                  </a:cubicBezTo>
                  <a:cubicBezTo>
                    <a:pt x="0" y="35"/>
                    <a:pt x="5" y="24"/>
                    <a:pt x="15" y="14"/>
                  </a:cubicBezTo>
                  <a:cubicBezTo>
                    <a:pt x="24" y="4"/>
                    <a:pt x="36" y="0"/>
                    <a:pt x="50" y="0"/>
                  </a:cubicBezTo>
                  <a:cubicBezTo>
                    <a:pt x="63" y="0"/>
                    <a:pt x="75" y="4"/>
                    <a:pt x="85" y="14"/>
                  </a:cubicBezTo>
                  <a:cubicBezTo>
                    <a:pt x="94" y="24"/>
                    <a:pt x="99" y="35"/>
                    <a:pt x="99" y="49"/>
                  </a:cubicBezTo>
                  <a:cubicBezTo>
                    <a:pt x="99" y="63"/>
                    <a:pt x="94" y="74"/>
                    <a:pt x="85" y="8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457200" y="8743301"/>
            <a:ext cx="2971800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>
              <a:defRPr lang="en-US" sz="700" smtClean="0">
                <a:solidFill>
                  <a:schemeClr val="bg2"/>
                </a:solidFill>
              </a:defRPr>
            </a:lvl1pPr>
          </a:lstStyle>
          <a:p>
            <a:r>
              <a:rPr lang="en-US"/>
              <a:t>© 2016 Teradata</a:t>
            </a:r>
          </a:p>
        </p:txBody>
      </p:sp>
    </p:spTree>
    <p:extLst>
      <p:ext uri="{BB962C8B-B14F-4D97-AF65-F5344CB8AC3E}">
        <p14:creationId xmlns:p14="http://schemas.microsoft.com/office/powerpoint/2010/main" val="3902587985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173038" indent="-173038" algn="l" defTabSz="914400" rtl="0" eaLnBrk="1" latinLnBrk="0" hangingPunct="1">
      <a:lnSpc>
        <a:spcPct val="95000"/>
      </a:lnSpc>
      <a:spcBef>
        <a:spcPts val="4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84163" indent="-111125" algn="l" defTabSz="914400" rtl="0" eaLnBrk="1" latinLnBrk="0" hangingPunct="1">
      <a:lnSpc>
        <a:spcPct val="85000"/>
      </a:lnSpc>
      <a:spcBef>
        <a:spcPts val="1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401638" indent="-117475" algn="l" defTabSz="914400" rtl="0" eaLnBrk="1" latinLnBrk="0" hangingPunct="1">
      <a:lnSpc>
        <a:spcPct val="85000"/>
      </a:lnSpc>
      <a:spcBef>
        <a:spcPts val="1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512763" indent="-111125" algn="l" defTabSz="914400" rtl="0" eaLnBrk="1" latinLnBrk="0" hangingPunct="1">
      <a:lnSpc>
        <a:spcPct val="85000"/>
      </a:lnSpc>
      <a:spcBef>
        <a:spcPts val="1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630238" indent="-117475" algn="l" defTabSz="914400" rtl="0" eaLnBrk="1" latinLnBrk="0" hangingPunct="1">
      <a:lnSpc>
        <a:spcPct val="85000"/>
      </a:lnSpc>
      <a:spcBef>
        <a:spcPts val="1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lternate 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/>
          <p:cNvSpPr txBox="1">
            <a:spLocks/>
          </p:cNvSpPr>
          <p:nvPr userDrawn="1"/>
        </p:nvSpPr>
        <p:spPr>
          <a:xfrm>
            <a:off x="457201" y="4857864"/>
            <a:ext cx="928914" cy="107722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7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1"/>
                </a:solidFill>
              </a:rPr>
              <a:t>© 2015 Teradata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780758" y="3622017"/>
            <a:ext cx="7094885" cy="1372363"/>
          </a:xfrm>
          <a:noFill/>
        </p:spPr>
        <p:txBody>
          <a:bodyPr wrap="square" tIns="182880" bIns="182880">
            <a:spAutoFit/>
          </a:bodyPr>
          <a:lstStyle>
            <a:lvl1pPr marL="0" marR="0" indent="0" algn="r" defTabSz="914400" rtl="0" eaLnBrk="1" fontAlgn="auto" latinLnBrk="0" hangingPunct="1">
              <a:lnSpc>
                <a:spcPts val="226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>
                <a:solidFill>
                  <a:schemeClr val="bg1"/>
                </a:solidFill>
              </a:defRPr>
            </a:lvl1pPr>
            <a:lvl2pPr marL="682625" indent="0">
              <a:buNone/>
              <a:defRPr sz="2200">
                <a:solidFill>
                  <a:schemeClr val="bg1"/>
                </a:solidFill>
              </a:defRPr>
            </a:lvl2pPr>
            <a:lvl3pPr marL="682625" indent="0">
              <a:defRPr>
                <a:solidFill>
                  <a:schemeClr val="bg1"/>
                </a:solidFill>
              </a:defRPr>
            </a:lvl3pPr>
            <a:lvl4pPr marL="682625" indent="0"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Presenter Name, Title Goes Here, Company Here</a:t>
            </a:r>
          </a:p>
          <a:p>
            <a:pPr marL="0" marR="0" lvl="0" indent="0" algn="r" defTabSz="914400" rtl="0" eaLnBrk="1" fontAlgn="auto" latinLnBrk="0" hangingPunct="1">
              <a:lnSpc>
                <a:spcPct val="0"/>
              </a:lnSpc>
              <a:spcBef>
                <a:spcPts val="6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Title Goes Here, Company Here</a:t>
            </a:r>
          </a:p>
          <a:p>
            <a:pPr lvl="0"/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-5908" y="1865030"/>
            <a:ext cx="9143998" cy="1117742"/>
          </a:xfrm>
          <a:solidFill>
            <a:srgbClr val="000000">
              <a:alpha val="67000"/>
            </a:srgbClr>
          </a:solidFill>
          <a:ln w="6350">
            <a:solidFill>
              <a:schemeClr val="bg1">
                <a:alpha val="50000"/>
              </a:schemeClr>
            </a:solidFill>
          </a:ln>
        </p:spPr>
        <p:txBody>
          <a:bodyPr wrap="square" tIns="182880" bIns="182880" anchor="b" anchorCtr="0">
            <a:spAutoFit/>
          </a:bodyPr>
          <a:lstStyle>
            <a:lvl1pPr marL="0" indent="0" algn="ctr">
              <a:spcAft>
                <a:spcPts val="0"/>
              </a:spcAft>
              <a:buNone/>
              <a:defRPr sz="2800" baseline="0">
                <a:solidFill>
                  <a:schemeClr val="bg1"/>
                </a:solidFill>
              </a:defRPr>
            </a:lvl1pPr>
            <a:lvl2pPr marL="0" indent="0" algn="ctr">
              <a:spcAft>
                <a:spcPts val="0"/>
              </a:spcAft>
              <a:buNone/>
              <a:defRPr sz="2200">
                <a:solidFill>
                  <a:schemeClr val="bg1"/>
                </a:solidFill>
              </a:defRPr>
            </a:lvl2pPr>
            <a:lvl3pPr marL="682625" indent="0">
              <a:defRPr>
                <a:solidFill>
                  <a:schemeClr val="bg1"/>
                </a:solidFill>
              </a:defRPr>
            </a:lvl3pPr>
            <a:lvl4pPr marL="682625" indent="0">
              <a:defRPr>
                <a:solidFill>
                  <a:schemeClr val="bg1"/>
                </a:solidFill>
              </a:defRPr>
            </a:lvl4pPr>
          </a:lstStyle>
          <a:p>
            <a:r>
              <a:rPr lang="en-US" dirty="0"/>
              <a:t>Click to edit Presentation Title</a:t>
            </a:r>
          </a:p>
          <a:p>
            <a:pPr lvl="1"/>
            <a:r>
              <a:rPr lang="en-US" dirty="0"/>
              <a:t>Click to edit 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293384641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330200" y="4734654"/>
            <a:ext cx="541670" cy="29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spcBef>
                <a:spcPts val="400"/>
              </a:spcBef>
            </a:pPr>
            <a:fld id="{8019FDBD-FFC2-4F8D-87F7-E4990CDD9FD8}" type="slidenum">
              <a:rPr lang="en-US" sz="1400" smtClean="0">
                <a:solidFill>
                  <a:schemeClr val="tx1"/>
                </a:solidFill>
              </a:rPr>
              <a:t>‹#›</a:t>
            </a:fld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97983" y="714227"/>
            <a:ext cx="8502650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2"/>
          <p:cNvSpPr>
            <a:spLocks noGrp="1"/>
          </p:cNvSpPr>
          <p:nvPr>
            <p:ph type="title" hasCustomPrompt="1"/>
          </p:nvPr>
        </p:nvSpPr>
        <p:spPr>
          <a:xfrm>
            <a:off x="414668" y="111935"/>
            <a:ext cx="8229600" cy="550715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/>
              <a:t>Click to Edit Text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17939" y="144830"/>
            <a:ext cx="1789044" cy="40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980233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3996" cy="514349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76197" y="317501"/>
            <a:ext cx="6026150" cy="349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sz="3000" b="0" cap="none" baseline="0">
                <a:solidFill>
                  <a:srgbClr val="00A5FF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88900" dist="38100" dir="270000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j-ea"/>
                <a:cs typeface="+mj-cs"/>
              </a:rPr>
              <a:t>Thank You!</a:t>
            </a:r>
          </a:p>
        </p:txBody>
      </p:sp>
      <p:sp>
        <p:nvSpPr>
          <p:cNvPr id="10" name="TextBox 11"/>
          <p:cNvSpPr txBox="1">
            <a:spLocks noChangeArrowheads="1"/>
          </p:cNvSpPr>
          <p:nvPr userDrawn="1"/>
        </p:nvSpPr>
        <p:spPr bwMode="auto">
          <a:xfrm>
            <a:off x="1422399" y="1377947"/>
            <a:ext cx="6350001" cy="930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US" altLang="en-US" sz="2400" b="1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Rate This Session # 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en-US" sz="1600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with the Teradata Analytics Universe Mobile App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4290331" y="1456461"/>
            <a:ext cx="3482070" cy="41751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17902672"/>
      </p:ext>
    </p:extLst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9143996" cy="5143497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76197" y="317501"/>
            <a:ext cx="6026150" cy="3492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sz="3000" b="0" cap="none" baseline="0">
                <a:solidFill>
                  <a:srgbClr val="00A5FF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88900" dist="38100" dir="2700000">
                    <a:srgbClr val="000000">
                      <a:alpha val="43000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j-ea"/>
                <a:cs typeface="+mj-cs"/>
              </a:rPr>
              <a:t>Thank You!</a:t>
            </a:r>
          </a:p>
        </p:txBody>
      </p:sp>
      <p:sp>
        <p:nvSpPr>
          <p:cNvPr id="14" name="TextBox 11"/>
          <p:cNvSpPr txBox="1">
            <a:spLocks noChangeArrowheads="1"/>
          </p:cNvSpPr>
          <p:nvPr userDrawn="1"/>
        </p:nvSpPr>
        <p:spPr bwMode="auto">
          <a:xfrm>
            <a:off x="1422399" y="1377947"/>
            <a:ext cx="6350001" cy="930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US" altLang="en-US" sz="2400" b="1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Rate This Session # 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en-US" sz="1600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with the Teradata Analytics Universe Mobile App</a:t>
            </a:r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4290331" y="1456461"/>
            <a:ext cx="3482070" cy="417512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459445256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106531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340833" y="145752"/>
            <a:ext cx="7086600" cy="7167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sz="3000" b="0" cap="none" baseline="0">
                <a:solidFill>
                  <a:srgbClr val="00A5FF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+mj-cs"/>
              </a:rPr>
              <a:t>Agenda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397983" y="714227"/>
            <a:ext cx="8502650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 userDrawn="1"/>
        </p:nvSpPr>
        <p:spPr>
          <a:xfrm>
            <a:off x="330200" y="4734654"/>
            <a:ext cx="541670" cy="29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spcBef>
                <a:spcPts val="400"/>
              </a:spcBef>
            </a:pPr>
            <a:fld id="{8019FDBD-FFC2-4F8D-87F7-E4990CDD9FD8}" type="slidenum">
              <a:rPr lang="en-US" sz="1400" smtClean="0">
                <a:solidFill>
                  <a:schemeClr val="bg1"/>
                </a:solidFill>
              </a:rPr>
              <a:t>‹#›</a:t>
            </a:fld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402336" y="994733"/>
            <a:ext cx="7065264" cy="337524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555659"/>
                </a:solidFill>
              </a:defRPr>
            </a:lvl1pPr>
            <a:lvl2pPr marL="6905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2pPr>
            <a:lvl3pPr marL="11477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3pPr>
            <a:lvl4pPr marL="1604963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17939" y="144830"/>
            <a:ext cx="1789044" cy="40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525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ternate 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08" y="0"/>
            <a:ext cx="9143998" cy="5143498"/>
          </a:xfrm>
          <a:prstGeom prst="rect">
            <a:avLst/>
          </a:prstGeom>
        </p:spPr>
      </p:pic>
      <p:sp>
        <p:nvSpPr>
          <p:cNvPr id="48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780758" y="3622017"/>
            <a:ext cx="7094885" cy="1372363"/>
          </a:xfrm>
          <a:noFill/>
        </p:spPr>
        <p:txBody>
          <a:bodyPr wrap="square" tIns="182880" bIns="182880">
            <a:spAutoFit/>
          </a:bodyPr>
          <a:lstStyle>
            <a:lvl1pPr marL="0" marR="0" indent="0" algn="r" defTabSz="914400" rtl="0" eaLnBrk="1" fontAlgn="auto" latinLnBrk="0" hangingPunct="1">
              <a:lnSpc>
                <a:spcPts val="2260"/>
              </a:lnSpc>
              <a:spcBef>
                <a:spcPts val="120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>
                <a:solidFill>
                  <a:schemeClr val="bg1"/>
                </a:solidFill>
              </a:defRPr>
            </a:lvl1pPr>
            <a:lvl2pPr marL="682625" indent="0">
              <a:buNone/>
              <a:defRPr sz="2200">
                <a:solidFill>
                  <a:schemeClr val="bg1"/>
                </a:solidFill>
              </a:defRPr>
            </a:lvl2pPr>
            <a:lvl3pPr marL="682625" indent="0">
              <a:defRPr>
                <a:solidFill>
                  <a:schemeClr val="bg1"/>
                </a:solidFill>
              </a:defRPr>
            </a:lvl3pPr>
            <a:lvl4pPr marL="682625" indent="0">
              <a:defRPr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Presenter Name, Title Goes Here, Company Here</a:t>
            </a:r>
          </a:p>
          <a:p>
            <a:pPr marL="0" marR="0" lvl="0" indent="0" algn="r" defTabSz="914400" rtl="0" eaLnBrk="1" fontAlgn="auto" latinLnBrk="0" hangingPunct="1">
              <a:lnSpc>
                <a:spcPct val="0"/>
              </a:lnSpc>
              <a:spcBef>
                <a:spcPts val="60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Presenter Name, Title Goes Here, Company Here</a:t>
            </a:r>
          </a:p>
          <a:p>
            <a:pPr lvl="0"/>
            <a:endParaRPr lang="en-US" dirty="0"/>
          </a:p>
        </p:txBody>
      </p:sp>
      <p:sp>
        <p:nvSpPr>
          <p:cNvPr id="49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-5908" y="1865030"/>
            <a:ext cx="9143998" cy="1117742"/>
          </a:xfrm>
          <a:solidFill>
            <a:srgbClr val="000000">
              <a:alpha val="67000"/>
            </a:srgbClr>
          </a:solidFill>
          <a:ln w="6350">
            <a:solidFill>
              <a:schemeClr val="bg1">
                <a:alpha val="50000"/>
              </a:schemeClr>
            </a:solidFill>
          </a:ln>
        </p:spPr>
        <p:txBody>
          <a:bodyPr wrap="square" tIns="182880" bIns="182880" anchor="b" anchorCtr="0">
            <a:spAutoFit/>
          </a:bodyPr>
          <a:lstStyle>
            <a:lvl1pPr marL="0" indent="0" algn="ctr">
              <a:spcAft>
                <a:spcPts val="0"/>
              </a:spcAft>
              <a:buNone/>
              <a:defRPr sz="2800" baseline="0">
                <a:solidFill>
                  <a:schemeClr val="bg1"/>
                </a:solidFill>
              </a:defRPr>
            </a:lvl1pPr>
            <a:lvl2pPr marL="0" indent="0" algn="ctr">
              <a:spcAft>
                <a:spcPts val="0"/>
              </a:spcAft>
              <a:buNone/>
              <a:defRPr sz="2200">
                <a:solidFill>
                  <a:schemeClr val="bg1"/>
                </a:solidFill>
              </a:defRPr>
            </a:lvl2pPr>
            <a:lvl3pPr marL="682625" indent="0">
              <a:defRPr>
                <a:solidFill>
                  <a:schemeClr val="bg1"/>
                </a:solidFill>
              </a:defRPr>
            </a:lvl3pPr>
            <a:lvl4pPr marL="682625" indent="0">
              <a:defRPr>
                <a:solidFill>
                  <a:schemeClr val="bg1"/>
                </a:solidFill>
              </a:defRPr>
            </a:lvl4pPr>
          </a:lstStyle>
          <a:p>
            <a:r>
              <a:rPr lang="en-US" dirty="0"/>
              <a:t>Click to edit Presentation Title</a:t>
            </a:r>
          </a:p>
          <a:p>
            <a:pPr lvl="1"/>
            <a:r>
              <a:rPr lang="en-US" dirty="0"/>
              <a:t>Click to edit 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2293384641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9" descr="THE_EDGE_OF_NEXT_Rev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61944" y="2495550"/>
            <a:ext cx="2420112" cy="152400"/>
          </a:xfrm>
          <a:prstGeom prst="rect">
            <a:avLst/>
          </a:prstGeom>
        </p:spPr>
      </p:pic>
      <p:pic>
        <p:nvPicPr>
          <p:cNvPr id="11" name="Picture 10" descr="THE_EDGE_OF_NEXT_Rev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61944" y="2495550"/>
            <a:ext cx="2420112" cy="152400"/>
          </a:xfrm>
          <a:prstGeom prst="rect">
            <a:avLst/>
          </a:prstGeom>
        </p:spPr>
      </p:pic>
      <p:pic>
        <p:nvPicPr>
          <p:cNvPr id="12" name="Picture 11" descr="THE_EDGE_OF_NEXT_Rev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61944" y="2495550"/>
            <a:ext cx="2420112" cy="15240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330200" y="4734654"/>
            <a:ext cx="541670" cy="29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spcBef>
                <a:spcPts val="400"/>
              </a:spcBef>
            </a:pPr>
            <a:fld id="{8019FDBD-FFC2-4F8D-87F7-E4990CDD9FD8}" type="slidenum">
              <a:rPr lang="en-US" sz="1400" smtClean="0">
                <a:solidFill>
                  <a:schemeClr val="bg1"/>
                </a:solidFill>
              </a:rPr>
              <a:t>‹#›</a:t>
            </a:fld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340833" y="145752"/>
            <a:ext cx="7086600" cy="71675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>
              <a:defRPr sz="3000" b="0" cap="none" baseline="0">
                <a:solidFill>
                  <a:srgbClr val="00A5FF"/>
                </a:solidFill>
                <a:latin typeface="Century Gothic" panose="020B0502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0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+mj-cs"/>
              </a:rPr>
              <a:t>Agenda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397983" y="714227"/>
            <a:ext cx="8502650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402336" y="994733"/>
            <a:ext cx="7065264" cy="3375247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555659"/>
                </a:solidFill>
              </a:defRPr>
            </a:lvl1pPr>
            <a:lvl2pPr marL="6905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2pPr>
            <a:lvl3pPr marL="11477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3pPr>
            <a:lvl4pPr marL="1604963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17939" y="144830"/>
            <a:ext cx="1789044" cy="40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5256"/>
      </p:ext>
    </p:extLst>
  </p:cSld>
  <p:clrMapOvr>
    <a:masterClrMapping/>
  </p:clrMapOvr>
  <p:transition spd="med">
    <p:fade/>
  </p:transition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330200" y="4734654"/>
            <a:ext cx="541670" cy="29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spcBef>
                <a:spcPts val="400"/>
              </a:spcBef>
            </a:pPr>
            <a:fld id="{8019FDBD-FFC2-4F8D-87F7-E4990CDD9FD8}" type="slidenum">
              <a:rPr lang="en-US" sz="1400" smtClean="0">
                <a:solidFill>
                  <a:schemeClr val="tx1"/>
                </a:solidFill>
              </a:rPr>
              <a:t>‹#›</a:t>
            </a:fld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397983" y="714227"/>
            <a:ext cx="8502650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14668" y="111935"/>
            <a:ext cx="8229600" cy="550715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/>
              <a:t>Click to Edit Text</a:t>
            </a:r>
          </a:p>
        </p:txBody>
      </p:sp>
      <p:sp>
        <p:nvSpPr>
          <p:cNvPr id="13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402336" y="994733"/>
            <a:ext cx="7065264" cy="357646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555659"/>
                </a:solidFill>
              </a:defRPr>
            </a:lvl1pPr>
            <a:lvl2pPr marL="6905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2pPr>
            <a:lvl3pPr marL="11477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3pPr>
            <a:lvl4pPr marL="1604963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17939" y="144830"/>
            <a:ext cx="1789044" cy="40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5256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330200" y="4734654"/>
            <a:ext cx="541670" cy="29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spcBef>
                <a:spcPts val="400"/>
              </a:spcBef>
            </a:pPr>
            <a:fld id="{8019FDBD-FFC2-4F8D-87F7-E4990CDD9FD8}" type="slidenum">
              <a:rPr lang="en-US" sz="1400" smtClean="0">
                <a:solidFill>
                  <a:schemeClr val="tx1"/>
                </a:solidFill>
              </a:rPr>
              <a:t>‹#›</a:t>
            </a:fld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97983" y="714227"/>
            <a:ext cx="8502650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2"/>
          <p:cNvSpPr>
            <a:spLocks noGrp="1"/>
          </p:cNvSpPr>
          <p:nvPr>
            <p:ph type="title" hasCustomPrompt="1"/>
          </p:nvPr>
        </p:nvSpPr>
        <p:spPr>
          <a:xfrm>
            <a:off x="414668" y="111935"/>
            <a:ext cx="8229600" cy="550715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/>
              <a:t>Click to Edit Text</a:t>
            </a:r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402336" y="994733"/>
            <a:ext cx="4209421" cy="362807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555659"/>
                </a:solidFill>
              </a:defRPr>
            </a:lvl1pPr>
            <a:lvl2pPr marL="6905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2pPr>
            <a:lvl3pPr marL="11477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3pPr>
            <a:lvl4pPr marL="1604963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4691212" y="994733"/>
            <a:ext cx="4209421" cy="3628079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rgbClr val="555659"/>
                </a:solidFill>
              </a:defRPr>
            </a:lvl1pPr>
            <a:lvl2pPr marL="6905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2pPr>
            <a:lvl3pPr marL="11477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3pPr>
            <a:lvl4pPr marL="1604963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Click to edit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17939" y="144830"/>
            <a:ext cx="1789044" cy="40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09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330200" y="4734654"/>
            <a:ext cx="541670" cy="29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spcBef>
                <a:spcPts val="400"/>
              </a:spcBef>
            </a:pPr>
            <a:fld id="{8019FDBD-FFC2-4F8D-87F7-E4990CDD9FD8}" type="slidenum">
              <a:rPr lang="en-US" sz="1400" smtClean="0">
                <a:solidFill>
                  <a:schemeClr val="tx1"/>
                </a:solidFill>
              </a:rPr>
              <a:t>‹#›</a:t>
            </a:fld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397983" y="714227"/>
            <a:ext cx="8502650" cy="1588"/>
          </a:xfrm>
          <a:prstGeom prst="line">
            <a:avLst/>
          </a:prstGeom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2"/>
          <p:cNvSpPr>
            <a:spLocks noGrp="1"/>
          </p:cNvSpPr>
          <p:nvPr>
            <p:ph type="title" hasCustomPrompt="1"/>
          </p:nvPr>
        </p:nvSpPr>
        <p:spPr>
          <a:xfrm>
            <a:off x="414668" y="111935"/>
            <a:ext cx="8229600" cy="550715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 dirty="0"/>
              <a:t>Click to Edit Text</a:t>
            </a:r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402337" y="994733"/>
            <a:ext cx="2713914" cy="362807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rgbClr val="EC881D"/>
                </a:solidFill>
              </a:defRPr>
            </a:lvl1pPr>
            <a:lvl2pPr marL="6905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2pPr>
            <a:lvl3pPr marL="11477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3pPr>
            <a:lvl4pPr marL="1604963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Main Heading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3290174" y="994733"/>
            <a:ext cx="2718268" cy="362807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rgbClr val="FF880B"/>
                </a:solidFill>
              </a:defRPr>
            </a:lvl1pPr>
            <a:lvl2pPr marL="6905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2pPr>
            <a:lvl3pPr marL="11477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3pPr>
            <a:lvl4pPr marL="1604963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Main Heading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5" hasCustomPrompt="1"/>
          </p:nvPr>
        </p:nvSpPr>
        <p:spPr>
          <a:xfrm>
            <a:off x="6182365" y="994733"/>
            <a:ext cx="2718268" cy="3628079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rgbClr val="FF880B"/>
                </a:solidFill>
              </a:defRPr>
            </a:lvl1pPr>
            <a:lvl2pPr marL="6905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2pPr>
            <a:lvl3pPr marL="1147763" indent="-233363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3pPr>
            <a:lvl4pPr marL="1604963" marR="0" indent="-2333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4pPr>
            <a:lvl5pPr marL="2057400" indent="-22860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>
                <a:solidFill>
                  <a:srgbClr val="555659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dirty="0"/>
              <a:t>Main Heading</a:t>
            </a:r>
          </a:p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  <a:p>
            <a:pPr lvl="3"/>
            <a:r>
              <a:rPr lang="en-US" dirty="0"/>
              <a:t>Third level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17939" y="144830"/>
            <a:ext cx="1789044" cy="40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983876"/>
      </p:ext>
    </p:extLst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-5908" y="2072513"/>
            <a:ext cx="9143998" cy="1117742"/>
          </a:xfrm>
          <a:solidFill>
            <a:srgbClr val="000000">
              <a:alpha val="35000"/>
            </a:srgbClr>
          </a:solidFill>
          <a:ln w="6350">
            <a:solidFill>
              <a:schemeClr val="bg1">
                <a:alpha val="50000"/>
              </a:schemeClr>
            </a:solidFill>
          </a:ln>
        </p:spPr>
        <p:txBody>
          <a:bodyPr wrap="square" tIns="182880" bIns="182880" anchor="b" anchorCtr="0">
            <a:spAutoFit/>
          </a:bodyPr>
          <a:lstStyle>
            <a:lvl1pPr marL="0" indent="0" algn="ctr">
              <a:spcAft>
                <a:spcPts val="0"/>
              </a:spcAft>
              <a:buNone/>
              <a:defRPr sz="2800" baseline="0">
                <a:solidFill>
                  <a:schemeClr val="bg1"/>
                </a:solidFill>
              </a:defRPr>
            </a:lvl1pPr>
            <a:lvl2pPr marL="0" indent="0" algn="ctr">
              <a:spcAft>
                <a:spcPts val="0"/>
              </a:spcAft>
              <a:buNone/>
              <a:defRPr sz="2200">
                <a:solidFill>
                  <a:schemeClr val="bg1"/>
                </a:solidFill>
              </a:defRPr>
            </a:lvl2pPr>
            <a:lvl3pPr marL="682625" indent="0">
              <a:defRPr>
                <a:solidFill>
                  <a:schemeClr val="bg1"/>
                </a:solidFill>
              </a:defRPr>
            </a:lvl3pPr>
            <a:lvl4pPr marL="682625" indent="0">
              <a:defRPr>
                <a:solidFill>
                  <a:schemeClr val="bg1"/>
                </a:solidFill>
              </a:defRPr>
            </a:lvl4pPr>
          </a:lstStyle>
          <a:p>
            <a:r>
              <a:rPr lang="en-US" dirty="0"/>
              <a:t>Click to edit Transition Title</a:t>
            </a:r>
          </a:p>
          <a:p>
            <a:pPr lvl="1"/>
            <a:r>
              <a:rPr lang="en-US" dirty="0"/>
              <a:t>Click to edit Transition Subtitle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30200" y="4734654"/>
            <a:ext cx="541670" cy="29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spcBef>
                <a:spcPts val="400"/>
              </a:spcBef>
            </a:pPr>
            <a:fld id="{8019FDBD-FFC2-4F8D-87F7-E4990CDD9FD8}" type="slidenum">
              <a:rPr lang="en-US" sz="1400" smtClean="0">
                <a:solidFill>
                  <a:schemeClr val="bg1"/>
                </a:solidFill>
              </a:rPr>
              <a:t>‹#›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209886"/>
      </p:ext>
    </p:extLst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-5908" y="2072513"/>
            <a:ext cx="9143998" cy="1117742"/>
          </a:xfrm>
          <a:solidFill>
            <a:srgbClr val="000000">
              <a:alpha val="35000"/>
            </a:srgbClr>
          </a:solidFill>
          <a:ln w="6350">
            <a:solidFill>
              <a:schemeClr val="bg1">
                <a:alpha val="50000"/>
              </a:schemeClr>
            </a:solidFill>
          </a:ln>
        </p:spPr>
        <p:txBody>
          <a:bodyPr wrap="square" tIns="182880" bIns="182880" anchor="b" anchorCtr="0">
            <a:spAutoFit/>
          </a:bodyPr>
          <a:lstStyle>
            <a:lvl1pPr marL="0" indent="0" algn="ctr">
              <a:spcAft>
                <a:spcPts val="0"/>
              </a:spcAft>
              <a:buNone/>
              <a:defRPr sz="2800" baseline="0">
                <a:solidFill>
                  <a:schemeClr val="bg1"/>
                </a:solidFill>
              </a:defRPr>
            </a:lvl1pPr>
            <a:lvl2pPr marL="0" indent="0" algn="ctr">
              <a:spcAft>
                <a:spcPts val="0"/>
              </a:spcAft>
              <a:buNone/>
              <a:defRPr sz="2200">
                <a:solidFill>
                  <a:schemeClr val="bg1"/>
                </a:solidFill>
              </a:defRPr>
            </a:lvl2pPr>
            <a:lvl3pPr marL="682625" indent="0">
              <a:defRPr>
                <a:solidFill>
                  <a:schemeClr val="bg1"/>
                </a:solidFill>
              </a:defRPr>
            </a:lvl3pPr>
            <a:lvl4pPr marL="682625" indent="0">
              <a:defRPr>
                <a:solidFill>
                  <a:schemeClr val="bg1"/>
                </a:solidFill>
              </a:defRPr>
            </a:lvl4pPr>
          </a:lstStyle>
          <a:p>
            <a:r>
              <a:rPr lang="en-US" dirty="0"/>
              <a:t>Click to edit Transition Title</a:t>
            </a:r>
          </a:p>
          <a:p>
            <a:pPr lvl="1"/>
            <a:r>
              <a:rPr lang="en-US" dirty="0"/>
              <a:t>Click to edit Transition Subtitle</a:t>
            </a:r>
          </a:p>
        </p:txBody>
      </p:sp>
      <p:sp>
        <p:nvSpPr>
          <p:cNvPr id="5" name="TextBox 4"/>
          <p:cNvSpPr txBox="1"/>
          <p:nvPr userDrawn="1"/>
        </p:nvSpPr>
        <p:spPr>
          <a:xfrm>
            <a:off x="330200" y="4734654"/>
            <a:ext cx="541670" cy="2970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5000"/>
              </a:lnSpc>
              <a:spcBef>
                <a:spcPts val="400"/>
              </a:spcBef>
            </a:pPr>
            <a:fld id="{8019FDBD-FFC2-4F8D-87F7-E4990CDD9FD8}" type="slidenum">
              <a:rPr lang="en-US" sz="1400" smtClean="0">
                <a:solidFill>
                  <a:schemeClr val="bg1"/>
                </a:solidFill>
              </a:rPr>
              <a:t>‹#›</a:t>
            </a:fld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317866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71576"/>
            <a:ext cx="8229600" cy="33845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styles: Standard bullet</a:t>
            </a:r>
          </a:p>
          <a:p>
            <a:pPr lvl="1"/>
            <a:r>
              <a:rPr lang="en-US" dirty="0"/>
              <a:t>Second level: Sub bullet</a:t>
            </a:r>
          </a:p>
          <a:p>
            <a:pPr lvl="2"/>
            <a:r>
              <a:rPr lang="en-US" dirty="0"/>
              <a:t>Third level: Tertiary bullet</a:t>
            </a:r>
          </a:p>
          <a:p>
            <a:pPr lvl="3"/>
            <a:r>
              <a:rPr lang="en-US" dirty="0"/>
              <a:t>Fourth level: Body copy</a:t>
            </a:r>
          </a:p>
          <a:p>
            <a:pPr lvl="4"/>
            <a:r>
              <a:rPr lang="en-US" dirty="0"/>
              <a:t>Fifth level: Main Heading</a:t>
            </a:r>
          </a:p>
          <a:p>
            <a:pPr lvl="5"/>
            <a:r>
              <a:rPr lang="en-US" dirty="0"/>
              <a:t>Sixth level: Subheading</a:t>
            </a:r>
          </a:p>
          <a:p>
            <a:pPr lvl="6"/>
            <a:r>
              <a:rPr lang="en-US" dirty="0"/>
              <a:t>Seventh level: Tertiary heading</a:t>
            </a:r>
          </a:p>
          <a:p>
            <a:pPr lvl="7"/>
            <a:r>
              <a:rPr lang="en-US" dirty="0"/>
              <a:t>Eighth level: Numbered lists</a:t>
            </a:r>
          </a:p>
          <a:p>
            <a:pPr lvl="8"/>
            <a:r>
              <a:rPr lang="en-US" dirty="0"/>
              <a:t>Ninth level: Source</a:t>
            </a:r>
          </a:p>
        </p:txBody>
      </p:sp>
      <p:grpSp>
        <p:nvGrpSpPr>
          <p:cNvPr id="21" name="Group 20" hidden="1"/>
          <p:cNvGrpSpPr/>
          <p:nvPr/>
        </p:nvGrpSpPr>
        <p:grpSpPr>
          <a:xfrm>
            <a:off x="0" y="0"/>
            <a:ext cx="9144000" cy="5143500"/>
            <a:chOff x="0" y="0"/>
            <a:chExt cx="9144000" cy="6858000"/>
          </a:xfrm>
        </p:grpSpPr>
        <p:grpSp>
          <p:nvGrpSpPr>
            <p:cNvPr id="7" name="Group 6"/>
            <p:cNvGrpSpPr/>
            <p:nvPr userDrawn="1"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sp>
            <p:nvSpPr>
              <p:cNvPr id="8" name="Rectangle 7"/>
              <p:cNvSpPr>
                <a:spLocks noChangeAspect="1"/>
              </p:cNvSpPr>
              <p:nvPr/>
            </p:nvSpPr>
            <p:spPr>
              <a:xfrm>
                <a:off x="0" y="0"/>
                <a:ext cx="457200" cy="457200"/>
              </a:xfrm>
              <a:prstGeom prst="rect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>
                <a:spLocks noChangeAspect="1"/>
              </p:cNvSpPr>
              <p:nvPr/>
            </p:nvSpPr>
            <p:spPr>
              <a:xfrm>
                <a:off x="8686800" y="0"/>
                <a:ext cx="457200" cy="457200"/>
              </a:xfrm>
              <a:prstGeom prst="rect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>
                <a:spLocks noChangeAspect="1"/>
              </p:cNvSpPr>
              <p:nvPr/>
            </p:nvSpPr>
            <p:spPr>
              <a:xfrm>
                <a:off x="0" y="6400800"/>
                <a:ext cx="457200" cy="457200"/>
              </a:xfrm>
              <a:prstGeom prst="rect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>
                <a:spLocks noChangeAspect="1"/>
              </p:cNvSpPr>
              <p:nvPr/>
            </p:nvSpPr>
            <p:spPr>
              <a:xfrm>
                <a:off x="8686800" y="6400800"/>
                <a:ext cx="457200" cy="457200"/>
              </a:xfrm>
              <a:prstGeom prst="rect">
                <a:avLst/>
              </a:prstGeom>
              <a:solidFill>
                <a:srgbClr val="FF00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2" name="Straight Connector 11"/>
              <p:cNvCxnSpPr/>
              <p:nvPr/>
            </p:nvCxnSpPr>
            <p:spPr>
              <a:xfrm>
                <a:off x="457200" y="0"/>
                <a:ext cx="0" cy="6858000"/>
              </a:xfrm>
              <a:prstGeom prst="line">
                <a:avLst/>
              </a:prstGeom>
              <a:ln>
                <a:solidFill>
                  <a:srgbClr val="FF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8686800" y="0"/>
                <a:ext cx="0" cy="6858000"/>
              </a:xfrm>
              <a:prstGeom prst="line">
                <a:avLst/>
              </a:prstGeom>
              <a:ln>
                <a:solidFill>
                  <a:srgbClr val="FF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0" y="457200"/>
                <a:ext cx="9144000" cy="0"/>
              </a:xfrm>
              <a:prstGeom prst="line">
                <a:avLst/>
              </a:prstGeom>
              <a:ln>
                <a:solidFill>
                  <a:srgbClr val="FF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0" y="6400800"/>
                <a:ext cx="9144000" cy="0"/>
              </a:xfrm>
              <a:prstGeom prst="line">
                <a:avLst/>
              </a:prstGeom>
              <a:ln>
                <a:solidFill>
                  <a:srgbClr val="FF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Connector 18"/>
            <p:cNvCxnSpPr/>
            <p:nvPr userDrawn="1"/>
          </p:nvCxnSpPr>
          <p:spPr>
            <a:xfrm>
              <a:off x="457200" y="1802847"/>
              <a:ext cx="8229600" cy="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itle Placeholder 1"/>
          <p:cNvSpPr>
            <a:spLocks noGrp="1"/>
          </p:cNvSpPr>
          <p:nvPr>
            <p:ph type="title"/>
          </p:nvPr>
        </p:nvSpPr>
        <p:spPr>
          <a:xfrm>
            <a:off x="457200" y="165100"/>
            <a:ext cx="8229600" cy="701487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26467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25" r:id="rId2"/>
    <p:sldLayoutId id="2147483722" r:id="rId3"/>
    <p:sldLayoutId id="2147483723" r:id="rId4"/>
    <p:sldLayoutId id="2147483654" r:id="rId5"/>
    <p:sldLayoutId id="2147483735" r:id="rId6"/>
    <p:sldLayoutId id="2147483736" r:id="rId7"/>
    <p:sldLayoutId id="2147483734" r:id="rId8"/>
    <p:sldLayoutId id="2147483733" r:id="rId9"/>
    <p:sldLayoutId id="2147483741" r:id="rId10"/>
    <p:sldLayoutId id="2147483732" r:id="rId11"/>
    <p:sldLayoutId id="2147483730" r:id="rId12"/>
    <p:sldLayoutId id="2147483660" r:id="rId13"/>
  </p:sldLayoutIdLst>
  <p:transition spd="med">
    <p:fade/>
  </p:transition>
  <p:hf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200" b="0" kern="120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•"/>
        <a:defRPr sz="1800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85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–"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71450" algn="l" defTabSz="914400" rtl="0" eaLnBrk="1" latinLnBrk="0" hangingPunct="1">
        <a:lnSpc>
          <a:spcPct val="85000"/>
        </a:lnSpc>
        <a:spcBef>
          <a:spcPts val="200"/>
        </a:spcBef>
        <a:spcAft>
          <a:spcPts val="200"/>
        </a:spcAft>
        <a:buFont typeface="Arial" panose="020B0604020202020204" pitchFamily="34" charset="0"/>
        <a:buChar char="-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​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​"/>
        <a:defRPr sz="1800" b="0" kern="1200">
          <a:solidFill>
            <a:schemeClr val="accent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5000"/>
        </a:lnSpc>
        <a:spcBef>
          <a:spcPts val="600"/>
        </a:spcBef>
        <a:spcAft>
          <a:spcPts val="200"/>
        </a:spcAft>
        <a:buFont typeface="Arial" panose="020B0604020202020204" pitchFamily="34" charset="0"/>
        <a:buChar char="​"/>
        <a:defRPr sz="1800" b="0" kern="1200" baseline="0">
          <a:solidFill>
            <a:srgbClr val="A23A95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5000"/>
        </a:lnSpc>
        <a:spcBef>
          <a:spcPts val="1000"/>
        </a:spcBef>
        <a:spcAft>
          <a:spcPts val="0"/>
        </a:spcAft>
        <a:buFont typeface="Arial" panose="020B0604020202020204" pitchFamily="34" charset="0"/>
        <a:buChar char="​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" indent="-228600" algn="l" defTabSz="914400" rtl="0" eaLnBrk="1" latinLnBrk="0" hangingPunct="1">
        <a:lnSpc>
          <a:spcPct val="95000"/>
        </a:lnSpc>
        <a:spcBef>
          <a:spcPts val="200"/>
        </a:spcBef>
        <a:spcAft>
          <a:spcPts val="200"/>
        </a:spcAft>
        <a:buFont typeface="+mj-lt"/>
        <a:buAutoNum type="arabicPeriod"/>
        <a:defRPr sz="1800" b="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Font typeface="Arial" panose="020B0604020202020204" pitchFamily="34" charset="0"/>
        <a:buChar char="​"/>
        <a:defRPr sz="900" b="0" kern="1200">
          <a:solidFill>
            <a:schemeClr val="accent6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1780758" y="3622017"/>
            <a:ext cx="7094885" cy="897875"/>
          </a:xfrm>
        </p:spPr>
        <p:txBody>
          <a:bodyPr/>
          <a:lstStyle/>
          <a:p>
            <a:pPr lvl="0"/>
            <a:r>
              <a:rPr lang="en-US" dirty="0" smtClean="0"/>
              <a:t>Preeti Javaji, Data Scientist, Teradata</a:t>
            </a:r>
            <a:endParaRPr lang="en-US" dirty="0"/>
          </a:p>
          <a:p>
            <a:pPr lvl="0">
              <a:lnSpc>
                <a:spcPct val="0"/>
              </a:lnSpc>
              <a:spcBef>
                <a:spcPts val="600"/>
              </a:spcBef>
              <a:spcAft>
                <a:spcPts val="200"/>
              </a:spcAft>
              <a:defRPr/>
            </a:pPr>
            <a:r>
              <a:rPr lang="en-US" dirty="0" smtClean="0"/>
              <a:t>Nathan Stephens, </a:t>
            </a:r>
            <a:r>
              <a:rPr lang="en-US" dirty="0" err="1" smtClean="0"/>
              <a:t>RStudio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-5908" y="2204097"/>
            <a:ext cx="9143998" cy="778675"/>
          </a:xfrm>
        </p:spPr>
        <p:txBody>
          <a:bodyPr/>
          <a:lstStyle/>
          <a:p>
            <a:r>
              <a:rPr lang="en-US" dirty="0" err="1" smtClean="0"/>
              <a:t>Datascience</a:t>
            </a:r>
            <a:r>
              <a:rPr lang="en-US" dirty="0" smtClean="0"/>
              <a:t> Workbench with </a:t>
            </a:r>
            <a:r>
              <a:rPr lang="en-US" dirty="0" err="1" smtClean="0"/>
              <a:t>Rstudio</a:t>
            </a:r>
            <a:r>
              <a:rPr lang="en-US" dirty="0" smtClean="0"/>
              <a:t> and Teradata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310237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Text</a:t>
            </a:r>
          </a:p>
        </p:txBody>
      </p:sp>
      <p:graphicFrame>
        <p:nvGraphicFramePr>
          <p:cNvPr id="3" name="Content Placeholder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741084"/>
              </p:ext>
            </p:extLst>
          </p:nvPr>
        </p:nvGraphicFramePr>
        <p:xfrm>
          <a:off x="414669" y="976886"/>
          <a:ext cx="8485963" cy="16868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609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0953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3001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8543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6664">
                <a:tc>
                  <a:txBody>
                    <a:bodyPr/>
                    <a:lstStyle/>
                    <a:p>
                      <a:r>
                        <a:rPr lang="en-US" sz="1400" dirty="0"/>
                        <a:t>Column 1</a:t>
                      </a:r>
                      <a:endParaRPr lang="en-US" sz="1400" b="0" dirty="0">
                        <a:solidFill>
                          <a:schemeClr val="bg1"/>
                        </a:solidFill>
                      </a:endParaRPr>
                    </a:p>
                  </a:txBody>
                  <a:tcPr marL="91441" marR="91441" marT="68580" marB="68580" anchor="ctr">
                    <a:solidFill>
                      <a:srgbClr val="EC881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Column 2</a:t>
                      </a:r>
                      <a:endParaRPr lang="en-US" sz="1400" b="0" dirty="0">
                        <a:solidFill>
                          <a:schemeClr val="bg1"/>
                        </a:solidFill>
                      </a:endParaRPr>
                    </a:p>
                  </a:txBody>
                  <a:tcPr marL="91441" marR="91441" marT="68580" marB="68580" anchor="ctr">
                    <a:solidFill>
                      <a:srgbClr val="EC881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Column 3</a:t>
                      </a:r>
                      <a:endParaRPr lang="en-US" sz="1400" b="0" dirty="0">
                        <a:solidFill>
                          <a:schemeClr val="bg1"/>
                        </a:solidFill>
                      </a:endParaRPr>
                    </a:p>
                  </a:txBody>
                  <a:tcPr marL="91441" marR="91441" marT="68580" marB="68580" anchor="ctr">
                    <a:solidFill>
                      <a:srgbClr val="EC881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Column 4</a:t>
                      </a:r>
                      <a:endParaRPr lang="en-US" sz="1400" b="0" dirty="0">
                        <a:solidFill>
                          <a:schemeClr val="bg1"/>
                        </a:solidFill>
                      </a:endParaRPr>
                    </a:p>
                  </a:txBody>
                  <a:tcPr marL="91441" marR="91441" marT="68580" marB="68580" anchor="ctr">
                    <a:solidFill>
                      <a:srgbClr val="EC881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2753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2753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solidFill>
                      <a:srgbClr val="939598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solidFill>
                      <a:srgbClr val="939598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solidFill>
                      <a:srgbClr val="939598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solidFill>
                      <a:srgbClr val="939598">
                        <a:alpha val="1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753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2753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solidFill>
                      <a:srgbClr val="939598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solidFill>
                      <a:srgbClr val="939598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solidFill>
                      <a:srgbClr val="939598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555659"/>
                          </a:solidFill>
                          <a:effectLst/>
                        </a:rPr>
                        <a:t>Lorem ipsum dolor</a:t>
                      </a:r>
                      <a:endParaRPr lang="en-US" sz="1100" dirty="0">
                        <a:solidFill>
                          <a:srgbClr val="555659"/>
                        </a:solidFill>
                        <a:effectLst/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91441" marR="91441" marT="68580" marB="68580">
                    <a:solidFill>
                      <a:srgbClr val="939598">
                        <a:alpha val="1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5875970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Click to edit Transition Title</a:t>
            </a:r>
          </a:p>
          <a:p>
            <a:pPr lvl="1"/>
            <a:r>
              <a:rPr lang="en-US" dirty="0"/>
              <a:t>Click to edit Transition Subtitle</a:t>
            </a:r>
          </a:p>
        </p:txBody>
      </p:sp>
    </p:spTree>
    <p:extLst>
      <p:ext uri="{BB962C8B-B14F-4D97-AF65-F5344CB8AC3E}">
        <p14:creationId xmlns:p14="http://schemas.microsoft.com/office/powerpoint/2010/main" val="1271116796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17"/>
          <p:cNvSpPr txBox="1">
            <a:spLocks/>
          </p:cNvSpPr>
          <p:nvPr/>
        </p:nvSpPr>
        <p:spPr>
          <a:xfrm>
            <a:off x="2455539" y="2782406"/>
            <a:ext cx="5230326" cy="3038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–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71450" algn="l" defTabSz="914400" rtl="0" eaLnBrk="1" latinLnBrk="0" hangingPunct="1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-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00" indent="-228600" algn="l" defTabSz="914400" rtl="0" eaLnBrk="1" latinLnBrk="0" hangingPunct="1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eriod"/>
              <a:defRPr sz="1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​"/>
              <a:defRPr sz="9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Text</a:t>
            </a: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1422400" y="2324093"/>
            <a:ext cx="1415691" cy="930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US" altLang="en-US" sz="1800" b="1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Follow Me</a:t>
            </a:r>
            <a:r>
              <a:rPr lang="en-US" altLang="en-US" sz="2400" b="1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 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en-US" sz="1600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Twitter  @</a:t>
            </a:r>
          </a:p>
        </p:txBody>
      </p:sp>
      <p:sp>
        <p:nvSpPr>
          <p:cNvPr id="5" name="TextBox 11"/>
          <p:cNvSpPr txBox="1">
            <a:spLocks noChangeArrowheads="1"/>
          </p:cNvSpPr>
          <p:nvPr/>
        </p:nvSpPr>
        <p:spPr bwMode="auto">
          <a:xfrm>
            <a:off x="1422400" y="3250737"/>
            <a:ext cx="2614729" cy="930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ヒラギノ角ゴ Pro W3" pitchFamily="3" charset="-128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en-US" altLang="en-US" sz="1800" b="1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Questions/Comments</a:t>
            </a:r>
            <a:r>
              <a:rPr lang="en-US" altLang="en-US" sz="2400" b="1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 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en-US" altLang="en-US" sz="1600" dirty="0">
                <a:solidFill>
                  <a:srgbClr val="FFFFFF"/>
                </a:solidFill>
                <a:latin typeface="Century Gothic" panose="020B0502020202020204" pitchFamily="34" charset="0"/>
                <a:cs typeface="Arial" charset="0"/>
              </a:rPr>
              <a:t>Email: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2119039" y="3733816"/>
            <a:ext cx="5545560" cy="304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None/>
              <a:defRPr sz="1400" b="0" kern="1200" baseline="0">
                <a:solidFill>
                  <a:srgbClr val="FFFFFF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–"/>
              <a:defRPr sz="16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71450" algn="l" defTabSz="914400" rtl="0" eaLnBrk="1" latinLnBrk="0" hangingPunct="1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-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00" indent="-228600" algn="l" defTabSz="914400" rtl="0" eaLnBrk="1" latinLnBrk="0" hangingPunct="1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eriod"/>
              <a:defRPr sz="1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​"/>
              <a:defRPr sz="9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92670016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 smtClean="0"/>
              <a:t>Showcase how </a:t>
            </a:r>
            <a:r>
              <a:rPr lang="en-US" dirty="0" err="1" smtClean="0"/>
              <a:t>Rstudio</a:t>
            </a:r>
            <a:r>
              <a:rPr lang="en-US" dirty="0" smtClean="0"/>
              <a:t> can be used with Teradata </a:t>
            </a:r>
            <a:endParaRPr lang="en-US" dirty="0"/>
          </a:p>
          <a:p>
            <a:pPr lvl="1"/>
            <a:r>
              <a:rPr lang="en-US" dirty="0" smtClean="0"/>
              <a:t>Data Exploration</a:t>
            </a:r>
          </a:p>
          <a:p>
            <a:pPr lvl="1"/>
            <a:r>
              <a:rPr lang="en-US" dirty="0" smtClean="0"/>
              <a:t>Data Prep</a:t>
            </a:r>
          </a:p>
          <a:p>
            <a:pPr lvl="1"/>
            <a:r>
              <a:rPr lang="en-US" dirty="0" smtClean="0"/>
              <a:t>In database analytics</a:t>
            </a:r>
          </a:p>
          <a:p>
            <a:pPr lvl="1"/>
            <a:r>
              <a:rPr lang="en-US" dirty="0" err="1" smtClean="0"/>
              <a:t>Rshiny</a:t>
            </a:r>
            <a:r>
              <a:rPr lang="en-US" dirty="0" smtClean="0"/>
              <a:t> and dashboards</a:t>
            </a:r>
            <a:endParaRPr lang="en-US" dirty="0"/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422400" y="2499620"/>
            <a:ext cx="4362450" cy="307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71450" algn="l" defTabSz="914400" rtl="0" eaLnBrk="1" latinLnBrk="0" hangingPunct="1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-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00" indent="-228600" algn="l" defTabSz="914400" rtl="0" eaLnBrk="1" latinLnBrk="0" hangingPunct="1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eriod"/>
              <a:defRPr sz="1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​"/>
              <a:defRPr sz="9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/>
              <a:t>Follow Me</a:t>
            </a:r>
          </a:p>
          <a:p>
            <a:pPr lvl="3"/>
            <a:endParaRPr lang="en-US" dirty="0"/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1425938" y="2822148"/>
            <a:ext cx="4362450" cy="3073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None/>
              <a:defRPr sz="16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71450" algn="l" defTabSz="914400" rtl="0" eaLnBrk="1" latinLnBrk="0" hangingPunct="1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-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lnSpc>
                <a:spcPct val="95000"/>
              </a:lnSpc>
              <a:spcBef>
                <a:spcPts val="600"/>
              </a:spcBef>
              <a:spcAft>
                <a:spcPts val="20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400" rtl="0" eaLnBrk="1" latinLnBrk="0" hangingPunct="1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00" indent="-228600" algn="l" defTabSz="914400" rtl="0" eaLnBrk="1" latinLnBrk="0" hangingPunct="1">
              <a:lnSpc>
                <a:spcPct val="95000"/>
              </a:lnSpc>
              <a:spcBef>
                <a:spcPts val="200"/>
              </a:spcBef>
              <a:spcAft>
                <a:spcPts val="200"/>
              </a:spcAft>
              <a:buFont typeface="+mj-lt"/>
              <a:buAutoNum type="arabicPeriod"/>
              <a:defRPr sz="1800" b="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400" rtl="0" eaLnBrk="1" latinLnBrk="0" hangingPunct="1">
              <a:lnSpc>
                <a:spcPct val="95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​"/>
              <a:defRPr sz="9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9pPr>
          </a:lstStyle>
          <a:p>
            <a:pPr lvl="3"/>
            <a:r>
              <a:rPr lang="en-US"/>
              <a:t>Twitter</a:t>
            </a:r>
          </a:p>
          <a:p>
            <a:pPr lvl="3"/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 smtClean="0"/>
              <a:t>We will analyze and show ( hopefully live) a twitter data set from </a:t>
            </a:r>
            <a:r>
              <a:rPr lang="en-US" dirty="0"/>
              <a:t>D</a:t>
            </a:r>
            <a:r>
              <a:rPr lang="en-US" dirty="0" smtClean="0"/>
              <a:t>isney</a:t>
            </a:r>
            <a:endParaRPr lang="en-US" dirty="0"/>
          </a:p>
        </p:txBody>
      </p: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Text</a:t>
            </a:r>
          </a:p>
        </p:txBody>
      </p:sp>
      <p:graphicFrame>
        <p:nvGraphicFramePr>
          <p:cNvPr id="3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3926672"/>
              </p:ext>
            </p:extLst>
          </p:nvPr>
        </p:nvGraphicFramePr>
        <p:xfrm>
          <a:off x="457199" y="1015589"/>
          <a:ext cx="8443433" cy="339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14668" y="4556025"/>
            <a:ext cx="8443433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800" dirty="0">
                <a:solidFill>
                  <a:srgbClr val="555659"/>
                </a:solidFill>
              </a:rPr>
              <a:t>Source: Placeholder</a:t>
            </a:r>
          </a:p>
        </p:txBody>
      </p:sp>
    </p:spTree>
    <p:extLst>
      <p:ext uri="{BB962C8B-B14F-4D97-AF65-F5344CB8AC3E}">
        <p14:creationId xmlns:p14="http://schemas.microsoft.com/office/powerpoint/2010/main" val="1084527856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Text</a:t>
            </a:r>
          </a:p>
        </p:txBody>
      </p:sp>
      <p:graphicFrame>
        <p:nvGraphicFramePr>
          <p:cNvPr id="3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0060968"/>
              </p:ext>
            </p:extLst>
          </p:nvPr>
        </p:nvGraphicFramePr>
        <p:xfrm>
          <a:off x="397983" y="1017877"/>
          <a:ext cx="8502649" cy="339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14668" y="4556025"/>
            <a:ext cx="8443433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800" dirty="0">
                <a:solidFill>
                  <a:srgbClr val="555659"/>
                </a:solidFill>
              </a:rPr>
              <a:t>Source: Placeholder</a:t>
            </a:r>
          </a:p>
        </p:txBody>
      </p:sp>
    </p:spTree>
    <p:extLst>
      <p:ext uri="{BB962C8B-B14F-4D97-AF65-F5344CB8AC3E}">
        <p14:creationId xmlns:p14="http://schemas.microsoft.com/office/powerpoint/2010/main" val="1965963703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Text</a:t>
            </a:r>
          </a:p>
        </p:txBody>
      </p:sp>
      <p:graphicFrame>
        <p:nvGraphicFramePr>
          <p:cNvPr id="3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1010610"/>
              </p:ext>
            </p:extLst>
          </p:nvPr>
        </p:nvGraphicFramePr>
        <p:xfrm>
          <a:off x="397983" y="973444"/>
          <a:ext cx="8502649" cy="339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14668" y="4556025"/>
            <a:ext cx="8443433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800" dirty="0">
                <a:solidFill>
                  <a:srgbClr val="555659"/>
                </a:solidFill>
              </a:rPr>
              <a:t>Source: Placeholder</a:t>
            </a:r>
          </a:p>
        </p:txBody>
      </p:sp>
    </p:spTree>
    <p:extLst>
      <p:ext uri="{BB962C8B-B14F-4D97-AF65-F5344CB8AC3E}">
        <p14:creationId xmlns:p14="http://schemas.microsoft.com/office/powerpoint/2010/main" val="768563579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Text</a:t>
            </a:r>
          </a:p>
        </p:txBody>
      </p:sp>
      <p:graphicFrame>
        <p:nvGraphicFramePr>
          <p:cNvPr id="3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8792954"/>
              </p:ext>
            </p:extLst>
          </p:nvPr>
        </p:nvGraphicFramePr>
        <p:xfrm>
          <a:off x="394791" y="975437"/>
          <a:ext cx="8485964" cy="339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14668" y="4556025"/>
            <a:ext cx="8443433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800" dirty="0">
                <a:solidFill>
                  <a:srgbClr val="555659"/>
                </a:solidFill>
              </a:rPr>
              <a:t>Source: Placeholder</a:t>
            </a:r>
          </a:p>
        </p:txBody>
      </p:sp>
    </p:spTree>
    <p:extLst>
      <p:ext uri="{BB962C8B-B14F-4D97-AF65-F5344CB8AC3E}">
        <p14:creationId xmlns:p14="http://schemas.microsoft.com/office/powerpoint/2010/main" val="1468817103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Text</a:t>
            </a:r>
          </a:p>
        </p:txBody>
      </p:sp>
      <p:graphicFrame>
        <p:nvGraphicFramePr>
          <p:cNvPr id="3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2765287"/>
              </p:ext>
            </p:extLst>
          </p:nvPr>
        </p:nvGraphicFramePr>
        <p:xfrm>
          <a:off x="960723" y="947543"/>
          <a:ext cx="7377170" cy="339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14668" y="4556025"/>
            <a:ext cx="8443433" cy="12311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sz="800" dirty="0">
                <a:solidFill>
                  <a:srgbClr val="555659"/>
                </a:solidFill>
              </a:rPr>
              <a:t>Source: Placeholder</a:t>
            </a:r>
          </a:p>
        </p:txBody>
      </p:sp>
    </p:spTree>
    <p:extLst>
      <p:ext uri="{BB962C8B-B14F-4D97-AF65-F5344CB8AC3E}">
        <p14:creationId xmlns:p14="http://schemas.microsoft.com/office/powerpoint/2010/main" val="99588830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Text</a:t>
            </a:r>
          </a:p>
        </p:txBody>
      </p:sp>
      <p:graphicFrame>
        <p:nvGraphicFramePr>
          <p:cNvPr id="3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702156"/>
              </p:ext>
            </p:extLst>
          </p:nvPr>
        </p:nvGraphicFramePr>
        <p:xfrm>
          <a:off x="457199" y="973443"/>
          <a:ext cx="8443433" cy="34707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02436409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DC_PPT_Branded_16-9_1116_full">
  <a:themeElements>
    <a:clrScheme name="TeradataPPT2014 2">
      <a:dk1>
        <a:srgbClr val="3C3C3B"/>
      </a:dk1>
      <a:lt1>
        <a:sysClr val="window" lastClr="FFFFFF"/>
      </a:lt1>
      <a:dk2>
        <a:srgbClr val="0079DB"/>
      </a:dk2>
      <a:lt2>
        <a:srgbClr val="D8D8D8"/>
      </a:lt2>
      <a:accent1>
        <a:srgbClr val="EC881D"/>
      </a:accent1>
      <a:accent2>
        <a:srgbClr val="0079DB"/>
      </a:accent2>
      <a:accent3>
        <a:srgbClr val="CD391F"/>
      </a:accent3>
      <a:accent4>
        <a:srgbClr val="0088A8"/>
      </a:accent4>
      <a:accent5>
        <a:srgbClr val="703092"/>
      </a:accent5>
      <a:accent6>
        <a:srgbClr val="5F6062"/>
      </a:accent6>
      <a:hlink>
        <a:srgbClr val="0079DB"/>
      </a:hlink>
      <a:folHlink>
        <a:srgbClr val="703092"/>
      </a:folHlink>
    </a:clrScheme>
    <a:fontScheme name="Teradata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noFill/>
          <a:miter lim="800000"/>
          <a:headEnd/>
          <a:tailEnd/>
        </a:ln>
        <a:effectLst/>
      </a:spPr>
      <a:bodyPr wrap="square" tIns="91440" bIns="91440" rtlCol="0" anchor="t">
        <a:prstTxWarp prst="textNoShape">
          <a:avLst/>
        </a:prstTxWarp>
        <a:noAutofit/>
      </a:bodyPr>
      <a:lstStyle>
        <a:defPPr>
          <a:defRPr kern="0" dirty="0" err="1" smtClean="0">
            <a:solidFill>
              <a:prstClr val="white"/>
            </a:solidFill>
          </a:defRPr>
        </a:defPPr>
      </a:lstStyle>
    </a:spDef>
    <a:lnDef>
      <a:spPr>
        <a:ln w="12700"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5000"/>
          </a:lnSpc>
          <a:spcBef>
            <a:spcPts val="400"/>
          </a:spcBef>
          <a:defRPr dirty="0" err="1" smtClean="0">
            <a:solidFill>
              <a:srgbClr val="231F20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Teradata">
      <a:dk1>
        <a:sysClr val="windowText" lastClr="000000"/>
      </a:dk1>
      <a:lt1>
        <a:sysClr val="window" lastClr="FFFFFF"/>
      </a:lt1>
      <a:dk2>
        <a:srgbClr val="0079DB"/>
      </a:dk2>
      <a:lt2>
        <a:srgbClr val="D8D8D8"/>
      </a:lt2>
      <a:accent1>
        <a:srgbClr val="D56D23"/>
      </a:accent1>
      <a:accent2>
        <a:srgbClr val="BBBCBE"/>
      </a:accent2>
      <a:accent3>
        <a:srgbClr val="5F6062"/>
      </a:accent3>
      <a:accent4>
        <a:srgbClr val="0088A8"/>
      </a:accent4>
      <a:accent5>
        <a:srgbClr val="703092"/>
      </a:accent5>
      <a:accent6>
        <a:srgbClr val="CD391F"/>
      </a:accent6>
      <a:hlink>
        <a:srgbClr val="0079DB"/>
      </a:hlink>
      <a:folHlink>
        <a:srgbClr val="703092"/>
      </a:folHlink>
    </a:clrScheme>
    <a:fontScheme name="Teradata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radata">
      <a:dk1>
        <a:sysClr val="windowText" lastClr="000000"/>
      </a:dk1>
      <a:lt1>
        <a:sysClr val="window" lastClr="FFFFFF"/>
      </a:lt1>
      <a:dk2>
        <a:srgbClr val="0079DB"/>
      </a:dk2>
      <a:lt2>
        <a:srgbClr val="D8D8D8"/>
      </a:lt2>
      <a:accent1>
        <a:srgbClr val="D56D23"/>
      </a:accent1>
      <a:accent2>
        <a:srgbClr val="BBBCBE"/>
      </a:accent2>
      <a:accent3>
        <a:srgbClr val="5F6062"/>
      </a:accent3>
      <a:accent4>
        <a:srgbClr val="0088A8"/>
      </a:accent4>
      <a:accent5>
        <a:srgbClr val="703092"/>
      </a:accent5>
      <a:accent6>
        <a:srgbClr val="CD391F"/>
      </a:accent6>
      <a:hlink>
        <a:srgbClr val="0079DB"/>
      </a:hlink>
      <a:folHlink>
        <a:srgbClr val="703092"/>
      </a:folHlink>
    </a:clrScheme>
    <a:fontScheme name="Teradata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23490</TotalTime>
  <Words>179</Words>
  <Application>Microsoft Macintosh PowerPoint</Application>
  <PresentationFormat>On-screen Show (16:9)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Century Gothic</vt:lpstr>
      <vt:lpstr>Times New Roman</vt:lpstr>
      <vt:lpstr>ヒラギノ角ゴ Pro W3</vt:lpstr>
      <vt:lpstr>Arial</vt:lpstr>
      <vt:lpstr>TDC_PPT_Branded_16-9_1116_full</vt:lpstr>
      <vt:lpstr>PowerPoint Presentation</vt:lpstr>
      <vt:lpstr>PowerPoint Presentation</vt:lpstr>
      <vt:lpstr>Dataset </vt:lpstr>
      <vt:lpstr>Click to Edit Text</vt:lpstr>
      <vt:lpstr>Click to Edit Text</vt:lpstr>
      <vt:lpstr>Click to Edit Text</vt:lpstr>
      <vt:lpstr>Click to Edit Text</vt:lpstr>
      <vt:lpstr>Click to Edit Text</vt:lpstr>
      <vt:lpstr>Click to Edit Text</vt:lpstr>
      <vt:lpstr>Click to Edit Text</vt:lpstr>
      <vt:lpstr>PowerPoint Presentation</vt:lpstr>
      <vt:lpstr>PowerPoint Presentation</vt:lpstr>
    </vt:vector>
  </TitlesOfParts>
  <Company>Teradata Corporation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Barrs, Amy Walker</dc:creator>
  <cp:lastModifiedBy>Javaji, Preeti</cp:lastModifiedBy>
  <cp:revision>146</cp:revision>
  <cp:lastPrinted>2017-02-24T15:14:40Z</cp:lastPrinted>
  <dcterms:created xsi:type="dcterms:W3CDTF">2017-02-28T19:30:11Z</dcterms:created>
  <dcterms:modified xsi:type="dcterms:W3CDTF">2018-09-02T01:45:10Z</dcterms:modified>
</cp:coreProperties>
</file>

<file path=docProps/thumbnail.jpeg>
</file>